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256" r:id="rId4"/>
    <p:sldId id="257" r:id="rId5"/>
    <p:sldId id="284" r:id="rId6"/>
    <p:sldId id="285" r:id="rId7"/>
    <p:sldId id="268" r:id="rId8"/>
    <p:sldId id="287" r:id="rId9"/>
    <p:sldId id="265" r:id="rId10"/>
    <p:sldId id="26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4E2"/>
    <a:srgbClr val="705661"/>
    <a:srgbClr val="D460FF"/>
    <a:srgbClr val="01A8FF"/>
    <a:srgbClr val="34334B"/>
    <a:srgbClr val="6D5562"/>
    <a:srgbClr val="1A070E"/>
    <a:srgbClr val="725760"/>
    <a:srgbClr val="26101D"/>
    <a:srgbClr val="47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0"/>
    <p:restoredTop sz="94676"/>
  </p:normalViewPr>
  <p:slideViewPr>
    <p:cSldViewPr snapToGrid="0">
      <p:cViewPr varScale="1">
        <p:scale>
          <a:sx n="158" d="100"/>
          <a:sy n="158" d="100"/>
        </p:scale>
        <p:origin x="2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8BA5D-82C1-D74E-98AF-3BF4F9ADDC1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32DA-A7C3-2347-8051-A4EE97E946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 userDrawn="1"/>
        </p:nvSpPr>
        <p:spPr>
          <a:xfrm flipV="1">
            <a:off x="1083077" y="1981118"/>
            <a:ext cx="10149221" cy="95945"/>
          </a:xfrm>
          <a:prstGeom prst="rect">
            <a:avLst/>
          </a:prstGeom>
          <a:gradFill>
            <a:gsLst>
              <a:gs pos="43000">
                <a:srgbClr val="B983E1"/>
              </a:gs>
              <a:gs pos="100000">
                <a:srgbClr val="17050A"/>
              </a:gs>
              <a:gs pos="0">
                <a:srgbClr val="00A8F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 userDrawn="1"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1" name="文本框 30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grpSp>
        <p:nvGrpSpPr>
          <p:cNvPr id="33" name="组合 32"/>
          <p:cNvGrpSpPr/>
          <p:nvPr userDrawn="1"/>
        </p:nvGrpSpPr>
        <p:grpSpPr>
          <a:xfrm>
            <a:off x="3005863" y="1289780"/>
            <a:ext cx="8397721" cy="1549693"/>
            <a:chOff x="1508112" y="2935045"/>
            <a:chExt cx="8397721" cy="1549693"/>
          </a:xfrm>
        </p:grpSpPr>
        <p:sp>
          <p:nvSpPr>
            <p:cNvPr id="34" name="文本框 33"/>
            <p:cNvSpPr txBox="1"/>
            <p:nvPr/>
          </p:nvSpPr>
          <p:spPr>
            <a:xfrm>
              <a:off x="3348263" y="2935045"/>
              <a:ext cx="92959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+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09303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开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957860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发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77669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者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570912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大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447969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赛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1508112" y="3038188"/>
              <a:ext cx="1994660" cy="1446550"/>
              <a:chOff x="1490018" y="4162664"/>
              <a:chExt cx="1994660" cy="1446550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490018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R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055316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P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2528214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953483" y="3038188"/>
              <a:ext cx="1657791" cy="1446550"/>
              <a:chOff x="4007931" y="4826644"/>
              <a:chExt cx="1657791" cy="1446550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4007931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4689770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I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</p:grpSp>
      <p:sp>
        <p:nvSpPr>
          <p:cNvPr id="47" name="文本框 46"/>
          <p:cNvSpPr txBox="1"/>
          <p:nvPr userDrawn="1"/>
        </p:nvSpPr>
        <p:spPr>
          <a:xfrm>
            <a:off x="4432464" y="3668573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8" name="图片 4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7579447" y="3019739"/>
            <a:ext cx="672156" cy="1058624"/>
          </a:xfrm>
          <a:prstGeom prst="rect">
            <a:avLst/>
          </a:prstGeom>
        </p:spPr>
      </p:pic>
      <p:sp>
        <p:nvSpPr>
          <p:cNvPr id="50" name="文本框 49"/>
          <p:cNvSpPr txBox="1"/>
          <p:nvPr userDrawn="1"/>
        </p:nvSpPr>
        <p:spPr>
          <a:xfrm>
            <a:off x="2395708" y="2673824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CHINA RPA+AI DEVELOPER CHALLENGE</a:t>
            </a:r>
            <a:endParaRPr lang="zh-CN" altLang="en-US" sz="3200" dirty="0">
              <a:solidFill>
                <a:schemeClr val="bg1"/>
              </a:solidFill>
              <a:latin typeface="Ebrima" panose="02000000000000000000" pitchFamily="2" charset="0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4" y="-57111"/>
            <a:ext cx="12353453" cy="6948000"/>
          </a:xfrm>
          <a:prstGeom prst="rect">
            <a:avLst/>
          </a:prstGeom>
        </p:spPr>
      </p:pic>
      <p:grpSp>
        <p:nvGrpSpPr>
          <p:cNvPr id="11" name="组合 10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2" name="图片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94" y="2499927"/>
            <a:ext cx="4814036" cy="2339406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png"/><Relationship Id="rId12" Type="http://schemas.openxmlformats.org/officeDocument/2006/relationships/image" Target="../media/image6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" y="-42332"/>
            <a:ext cx="12355200" cy="6992698"/>
          </a:xfrm>
          <a:prstGeom prst="rect">
            <a:avLst/>
          </a:prstGeom>
        </p:spPr>
      </p:pic>
      <p:grpSp>
        <p:nvGrpSpPr>
          <p:cNvPr id="13" name="组合 12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5" y="-42332"/>
            <a:ext cx="12276225" cy="694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295" y="2576929"/>
            <a:ext cx="4814036" cy="2339406"/>
          </a:xfrm>
          <a:prstGeom prst="rect">
            <a:avLst/>
          </a:prstGeom>
        </p:spPr>
      </p:pic>
      <p:sp>
        <p:nvSpPr>
          <p:cNvPr id="14" name="文本框 13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线连接符 15"/>
          <p:cNvCxnSpPr/>
          <p:nvPr userDrawn="1"/>
        </p:nvCxnSpPr>
        <p:spPr>
          <a:xfrm>
            <a:off x="6092789" y="2974206"/>
            <a:ext cx="0" cy="856649"/>
          </a:xfrm>
          <a:prstGeom prst="line">
            <a:avLst/>
          </a:prstGeom>
          <a:ln w="12700">
            <a:solidFill>
              <a:srgbClr val="B484E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8" Type="http://schemas.openxmlformats.org/officeDocument/2006/relationships/slideLayout" Target="../slideLayouts/slideLayout7.xml"/><Relationship Id="rId47" Type="http://schemas.openxmlformats.org/officeDocument/2006/relationships/tags" Target="../tags/tag47.xml"/><Relationship Id="rId46" Type="http://schemas.openxmlformats.org/officeDocument/2006/relationships/tags" Target="../tags/tag46.xml"/><Relationship Id="rId45" Type="http://schemas.openxmlformats.org/officeDocument/2006/relationships/tags" Target="../tags/tag45.xml"/><Relationship Id="rId44" Type="http://schemas.openxmlformats.org/officeDocument/2006/relationships/tags" Target="../tags/tag44.xml"/><Relationship Id="rId43" Type="http://schemas.openxmlformats.org/officeDocument/2006/relationships/tags" Target="../tags/tag43.xml"/><Relationship Id="rId42" Type="http://schemas.openxmlformats.org/officeDocument/2006/relationships/tags" Target="../tags/tag42.xml"/><Relationship Id="rId41" Type="http://schemas.openxmlformats.org/officeDocument/2006/relationships/tags" Target="../tags/tag41.xml"/><Relationship Id="rId40" Type="http://schemas.openxmlformats.org/officeDocument/2006/relationships/tags" Target="../tags/tag40.xml"/><Relationship Id="rId4" Type="http://schemas.openxmlformats.org/officeDocument/2006/relationships/tags" Target="../tags/tag4.xml"/><Relationship Id="rId39" Type="http://schemas.openxmlformats.org/officeDocument/2006/relationships/tags" Target="../tags/tag39.xml"/><Relationship Id="rId38" Type="http://schemas.openxmlformats.org/officeDocument/2006/relationships/tags" Target="../tags/tag38.xml"/><Relationship Id="rId37" Type="http://schemas.openxmlformats.org/officeDocument/2006/relationships/tags" Target="../tags/tag37.xml"/><Relationship Id="rId36" Type="http://schemas.openxmlformats.org/officeDocument/2006/relationships/tags" Target="../tags/tag36.xml"/><Relationship Id="rId35" Type="http://schemas.openxmlformats.org/officeDocument/2006/relationships/tags" Target="../tags/tag35.xml"/><Relationship Id="rId34" Type="http://schemas.openxmlformats.org/officeDocument/2006/relationships/tags" Target="../tags/tag34.xml"/><Relationship Id="rId33" Type="http://schemas.openxmlformats.org/officeDocument/2006/relationships/tags" Target="../tags/tag33.xml"/><Relationship Id="rId32" Type="http://schemas.openxmlformats.org/officeDocument/2006/relationships/tags" Target="../tags/tag32.xml"/><Relationship Id="rId31" Type="http://schemas.openxmlformats.org/officeDocument/2006/relationships/tags" Target="../tags/tag31.xml"/><Relationship Id="rId30" Type="http://schemas.openxmlformats.org/officeDocument/2006/relationships/tags" Target="../tags/tag30.xml"/><Relationship Id="rId3" Type="http://schemas.openxmlformats.org/officeDocument/2006/relationships/tags" Target="../tags/tag3.xml"/><Relationship Id="rId29" Type="http://schemas.openxmlformats.org/officeDocument/2006/relationships/tags" Target="../tags/tag29.xml"/><Relationship Id="rId28" Type="http://schemas.openxmlformats.org/officeDocument/2006/relationships/tags" Target="../tags/tag28.xml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2"/>
          <p:cNvSpPr txBox="1"/>
          <p:nvPr/>
        </p:nvSpPr>
        <p:spPr>
          <a:xfrm>
            <a:off x="4426082" y="4880903"/>
            <a:ext cx="3381856" cy="580723"/>
          </a:xfrm>
          <a:prstGeom prst="rect">
            <a:avLst/>
          </a:prstGeom>
          <a:solidFill>
            <a:srgbClr val="759BFF">
              <a:alpha val="10000"/>
            </a:srgbClr>
          </a:solidFill>
          <a:ln>
            <a:noFill/>
          </a:ln>
        </p:spPr>
        <p:txBody>
          <a:bodyPr anchor="ctr" anchorCtr="1">
            <a:normAutofit fontScale="9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CN" dirty="0"/>
              <a:t>办件信息自动二次录入及审批功能</a:t>
            </a:r>
            <a:endParaRPr kumimoji="1" lang="zh-CN" altLang="en-US" sz="700" dirty="0"/>
          </a:p>
        </p:txBody>
      </p:sp>
      <p:grpSp>
        <p:nvGrpSpPr>
          <p:cNvPr id="32" name="组合 31"/>
          <p:cNvGrpSpPr/>
          <p:nvPr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5" name="文本框 34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46" y="840264"/>
            <a:ext cx="963174" cy="963174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1077608" y="506641"/>
            <a:ext cx="507902" cy="799929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9081309" y="87943"/>
            <a:ext cx="672156" cy="105862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0" y="1079500"/>
            <a:ext cx="12192000" cy="14009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8"/>
          <p:cNvSpPr txBox="1"/>
          <p:nvPr/>
        </p:nvSpPr>
        <p:spPr>
          <a:xfrm>
            <a:off x="835319" y="1815096"/>
            <a:ext cx="6251934" cy="480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参赛作品 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entries</a:t>
            </a:r>
            <a:r>
              <a:rPr kumimoji="1" lang="zh-CN" altLang="en-US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kumimoji="1" lang="zh-CN" altLang="en-US" dirty="0">
              <a:solidFill>
                <a:schemeClr val="bg1">
                  <a:alpha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占位符 9"/>
          <p:cNvSpPr txBox="1"/>
          <p:nvPr/>
        </p:nvSpPr>
        <p:spPr>
          <a:xfrm>
            <a:off x="835318" y="2742188"/>
            <a:ext cx="6613445" cy="338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Name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AIRobot战队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Member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：付行行、杨秋、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李伟、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祝智慧、李嘉琪、张辉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队伍口号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Slogan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踏实、拼搏、责任、诚信、共赢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Enterprise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：项目保障部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作品应用场景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行政审批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作品应用项目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：二次录入项目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占位符 1"/>
          <p:cNvSpPr txBox="1"/>
          <p:nvPr/>
        </p:nvSpPr>
        <p:spPr>
          <a:xfrm>
            <a:off x="4140365" y="490680"/>
            <a:ext cx="4062101" cy="4801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作品信息 </a:t>
            </a:r>
            <a:r>
              <a:rPr kumimoji="1"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App Information</a:t>
            </a:r>
            <a:endParaRPr kumimoji="1"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382000" y="1993900"/>
            <a:ext cx="2921000" cy="3594100"/>
          </a:xfrm>
          <a:prstGeom prst="rect">
            <a:avLst/>
          </a:prstGeom>
          <a:solidFill>
            <a:srgbClr val="34334B"/>
          </a:solidFill>
          <a:ln>
            <a:solidFill>
              <a:srgbClr val="01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 descr="8e7ca5f776634387ea470d2edf008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03615" y="3376295"/>
            <a:ext cx="2477770" cy="8293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" name="任意多边形 58"/>
          <p:cNvSpPr/>
          <p:nvPr>
            <p:custDataLst>
              <p:tags r:id="rId1"/>
            </p:custDataLst>
          </p:nvPr>
        </p:nvSpPr>
        <p:spPr bwMode="auto">
          <a:xfrm>
            <a:off x="6064119" y="4309266"/>
            <a:ext cx="2290644" cy="583890"/>
          </a:xfrm>
          <a:custGeom>
            <a:avLst/>
            <a:gdLst>
              <a:gd name="T0" fmla="*/ 79 w 624"/>
              <a:gd name="T1" fmla="*/ 159 h 159"/>
              <a:gd name="T2" fmla="*/ 545 w 624"/>
              <a:gd name="T3" fmla="*/ 159 h 159"/>
              <a:gd name="T4" fmla="*/ 624 w 624"/>
              <a:gd name="T5" fmla="*/ 80 h 159"/>
              <a:gd name="T6" fmla="*/ 545 w 624"/>
              <a:gd name="T7" fmla="*/ 0 h 159"/>
              <a:gd name="T8" fmla="*/ 79 w 624"/>
              <a:gd name="T9" fmla="*/ 0 h 159"/>
              <a:gd name="T10" fmla="*/ 0 w 624"/>
              <a:gd name="T11" fmla="*/ 80 h 159"/>
              <a:gd name="T12" fmla="*/ 79 w 624"/>
              <a:gd name="T13" fmla="*/ 15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4" h="159">
                <a:moveTo>
                  <a:pt x="79" y="159"/>
                </a:moveTo>
                <a:cubicBezTo>
                  <a:pt x="545" y="159"/>
                  <a:pt x="545" y="159"/>
                  <a:pt x="545" y="159"/>
                </a:cubicBezTo>
                <a:cubicBezTo>
                  <a:pt x="589" y="159"/>
                  <a:pt x="624" y="124"/>
                  <a:pt x="624" y="80"/>
                </a:cubicBezTo>
                <a:cubicBezTo>
                  <a:pt x="624" y="36"/>
                  <a:pt x="589" y="0"/>
                  <a:pt x="545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35" y="0"/>
                  <a:pt x="0" y="36"/>
                  <a:pt x="0" y="80"/>
                </a:cubicBezTo>
                <a:cubicBezTo>
                  <a:pt x="0" y="124"/>
                  <a:pt x="35" y="159"/>
                  <a:pt x="79" y="159"/>
                </a:cubicBezTo>
              </a:path>
            </a:pathLst>
          </a:custGeom>
          <a:solidFill>
            <a:srgbClr val="3498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任意多边形 14"/>
          <p:cNvSpPr/>
          <p:nvPr>
            <p:custDataLst>
              <p:tags r:id="rId2"/>
            </p:custDataLst>
          </p:nvPr>
        </p:nvSpPr>
        <p:spPr bwMode="auto">
          <a:xfrm>
            <a:off x="6302512" y="3300415"/>
            <a:ext cx="93284" cy="427034"/>
          </a:xfrm>
          <a:custGeom>
            <a:avLst/>
            <a:gdLst>
              <a:gd name="T0" fmla="*/ 0 w 25"/>
              <a:gd name="T1" fmla="*/ 116 h 116"/>
              <a:gd name="T2" fmla="*/ 16 w 25"/>
              <a:gd name="T3" fmla="*/ 95 h 116"/>
              <a:gd name="T4" fmla="*/ 0 w 25"/>
              <a:gd name="T5" fmla="*/ 0 h 116"/>
              <a:gd name="T6" fmla="*/ 23 w 25"/>
              <a:gd name="T7" fmla="*/ 37 h 116"/>
              <a:gd name="T8" fmla="*/ 23 w 25"/>
              <a:gd name="T9" fmla="*/ 37 h 116"/>
              <a:gd name="T10" fmla="*/ 23 w 25"/>
              <a:gd name="T11" fmla="*/ 38 h 116"/>
              <a:gd name="T12" fmla="*/ 23 w 25"/>
              <a:gd name="T13" fmla="*/ 38 h 116"/>
              <a:gd name="T14" fmla="*/ 23 w 25"/>
              <a:gd name="T15" fmla="*/ 38 h 116"/>
              <a:gd name="T16" fmla="*/ 23 w 25"/>
              <a:gd name="T17" fmla="*/ 38 h 116"/>
              <a:gd name="T18" fmla="*/ 23 w 25"/>
              <a:gd name="T19" fmla="*/ 39 h 116"/>
              <a:gd name="T20" fmla="*/ 25 w 25"/>
              <a:gd name="T21" fmla="*/ 52 h 116"/>
              <a:gd name="T22" fmla="*/ 25 w 25"/>
              <a:gd name="T23" fmla="*/ 53 h 116"/>
              <a:gd name="T24" fmla="*/ 25 w 25"/>
              <a:gd name="T25" fmla="*/ 53 h 116"/>
              <a:gd name="T26" fmla="*/ 25 w 25"/>
              <a:gd name="T27" fmla="*/ 53 h 116"/>
              <a:gd name="T28" fmla="*/ 25 w 25"/>
              <a:gd name="T29" fmla="*/ 53 h 116"/>
              <a:gd name="T30" fmla="*/ 25 w 25"/>
              <a:gd name="T31" fmla="*/ 54 h 116"/>
              <a:gd name="T32" fmla="*/ 25 w 25"/>
              <a:gd name="T33" fmla="*/ 54 h 116"/>
              <a:gd name="T34" fmla="*/ 25 w 25"/>
              <a:gd name="T35" fmla="*/ 54 h 116"/>
              <a:gd name="T36" fmla="*/ 25 w 25"/>
              <a:gd name="T37" fmla="*/ 54 h 116"/>
              <a:gd name="T38" fmla="*/ 25 w 25"/>
              <a:gd name="T39" fmla="*/ 55 h 116"/>
              <a:gd name="T40" fmla="*/ 25 w 25"/>
              <a:gd name="T41" fmla="*/ 55 h 116"/>
              <a:gd name="T42" fmla="*/ 25 w 25"/>
              <a:gd name="T43" fmla="*/ 55 h 116"/>
              <a:gd name="T44" fmla="*/ 25 w 25"/>
              <a:gd name="T45" fmla="*/ 55 h 116"/>
              <a:gd name="T46" fmla="*/ 25 w 25"/>
              <a:gd name="T47" fmla="*/ 56 h 116"/>
              <a:gd name="T48" fmla="*/ 25 w 25"/>
              <a:gd name="T49" fmla="*/ 56 h 116"/>
              <a:gd name="T50" fmla="*/ 25 w 25"/>
              <a:gd name="T51" fmla="*/ 56 h 116"/>
              <a:gd name="T52" fmla="*/ 25 w 25"/>
              <a:gd name="T53" fmla="*/ 56 h 116"/>
              <a:gd name="T54" fmla="*/ 25 w 25"/>
              <a:gd name="T55" fmla="*/ 57 h 116"/>
              <a:gd name="T56" fmla="*/ 25 w 25"/>
              <a:gd name="T57" fmla="*/ 57 h 116"/>
              <a:gd name="T58" fmla="*/ 25 w 25"/>
              <a:gd name="T59" fmla="*/ 57 h 116"/>
              <a:gd name="T60" fmla="*/ 25 w 25"/>
              <a:gd name="T61" fmla="*/ 58 h 116"/>
              <a:gd name="T62" fmla="*/ 25 w 25"/>
              <a:gd name="T63" fmla="*/ 58 h 116"/>
              <a:gd name="T64" fmla="*/ 25 w 25"/>
              <a:gd name="T65" fmla="*/ 58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5" h="116">
                <a:moveTo>
                  <a:pt x="16" y="95"/>
                </a:moveTo>
                <a:cubicBezTo>
                  <a:pt x="12" y="103"/>
                  <a:pt x="7" y="110"/>
                  <a:pt x="0" y="116"/>
                </a:cubicBezTo>
                <a:cubicBezTo>
                  <a:pt x="0" y="116"/>
                  <a:pt x="0" y="116"/>
                  <a:pt x="0" y="116"/>
                </a:cubicBezTo>
                <a:cubicBezTo>
                  <a:pt x="7" y="110"/>
                  <a:pt x="12" y="103"/>
                  <a:pt x="16" y="95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11" y="10"/>
                  <a:pt x="19" y="23"/>
                  <a:pt x="2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4" y="43"/>
                  <a:pt x="25" y="48"/>
                  <a:pt x="25" y="52"/>
                </a:cubicBezTo>
                <a:cubicBezTo>
                  <a:pt x="25" y="52"/>
                  <a:pt x="25" y="52"/>
                  <a:pt x="25" y="52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35"/>
                  <a:pt x="16" y="14"/>
                  <a:pt x="0" y="0"/>
                </a:cubicBezTo>
              </a:path>
            </a:pathLst>
          </a:custGeom>
          <a:solidFill>
            <a:srgbClr val="D3D1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任意多边形 15"/>
          <p:cNvSpPr/>
          <p:nvPr>
            <p:custDataLst>
              <p:tags r:id="rId3"/>
            </p:custDataLst>
          </p:nvPr>
        </p:nvSpPr>
        <p:spPr bwMode="auto">
          <a:xfrm>
            <a:off x="6302512" y="3300415"/>
            <a:ext cx="93284" cy="427034"/>
          </a:xfrm>
          <a:custGeom>
            <a:avLst/>
            <a:gdLst>
              <a:gd name="T0" fmla="*/ 1 w 25"/>
              <a:gd name="T1" fmla="*/ 116 h 116"/>
              <a:gd name="T2" fmla="*/ 0 w 25"/>
              <a:gd name="T3" fmla="*/ 116 h 116"/>
              <a:gd name="T4" fmla="*/ 20 w 25"/>
              <a:gd name="T5" fmla="*/ 86 h 116"/>
              <a:gd name="T6" fmla="*/ 25 w 25"/>
              <a:gd name="T7" fmla="*/ 58 h 116"/>
              <a:gd name="T8" fmla="*/ 25 w 25"/>
              <a:gd name="T9" fmla="*/ 58 h 116"/>
              <a:gd name="T10" fmla="*/ 25 w 25"/>
              <a:gd name="T11" fmla="*/ 58 h 116"/>
              <a:gd name="T12" fmla="*/ 25 w 25"/>
              <a:gd name="T13" fmla="*/ 57 h 116"/>
              <a:gd name="T14" fmla="*/ 25 w 25"/>
              <a:gd name="T15" fmla="*/ 57 h 116"/>
              <a:gd name="T16" fmla="*/ 25 w 25"/>
              <a:gd name="T17" fmla="*/ 57 h 116"/>
              <a:gd name="T18" fmla="*/ 25 w 25"/>
              <a:gd name="T19" fmla="*/ 57 h 116"/>
              <a:gd name="T20" fmla="*/ 25 w 25"/>
              <a:gd name="T21" fmla="*/ 57 h 116"/>
              <a:gd name="T22" fmla="*/ 25 w 25"/>
              <a:gd name="T23" fmla="*/ 57 h 116"/>
              <a:gd name="T24" fmla="*/ 25 w 25"/>
              <a:gd name="T25" fmla="*/ 56 h 116"/>
              <a:gd name="T26" fmla="*/ 25 w 25"/>
              <a:gd name="T27" fmla="*/ 56 h 116"/>
              <a:gd name="T28" fmla="*/ 25 w 25"/>
              <a:gd name="T29" fmla="*/ 56 h 116"/>
              <a:gd name="T30" fmla="*/ 25 w 25"/>
              <a:gd name="T31" fmla="*/ 56 h 116"/>
              <a:gd name="T32" fmla="*/ 25 w 25"/>
              <a:gd name="T33" fmla="*/ 56 h 116"/>
              <a:gd name="T34" fmla="*/ 25 w 25"/>
              <a:gd name="T35" fmla="*/ 56 h 116"/>
              <a:gd name="T36" fmla="*/ 25 w 25"/>
              <a:gd name="T37" fmla="*/ 55 h 116"/>
              <a:gd name="T38" fmla="*/ 25 w 25"/>
              <a:gd name="T39" fmla="*/ 55 h 116"/>
              <a:gd name="T40" fmla="*/ 25 w 25"/>
              <a:gd name="T41" fmla="*/ 55 h 116"/>
              <a:gd name="T42" fmla="*/ 25 w 25"/>
              <a:gd name="T43" fmla="*/ 55 h 116"/>
              <a:gd name="T44" fmla="*/ 25 w 25"/>
              <a:gd name="T45" fmla="*/ 55 h 116"/>
              <a:gd name="T46" fmla="*/ 25 w 25"/>
              <a:gd name="T47" fmla="*/ 55 h 116"/>
              <a:gd name="T48" fmla="*/ 25 w 25"/>
              <a:gd name="T49" fmla="*/ 54 h 116"/>
              <a:gd name="T50" fmla="*/ 25 w 25"/>
              <a:gd name="T51" fmla="*/ 54 h 116"/>
              <a:gd name="T52" fmla="*/ 25 w 25"/>
              <a:gd name="T53" fmla="*/ 54 h 116"/>
              <a:gd name="T54" fmla="*/ 25 w 25"/>
              <a:gd name="T55" fmla="*/ 54 h 116"/>
              <a:gd name="T56" fmla="*/ 25 w 25"/>
              <a:gd name="T57" fmla="*/ 54 h 116"/>
              <a:gd name="T58" fmla="*/ 25 w 25"/>
              <a:gd name="T59" fmla="*/ 53 h 116"/>
              <a:gd name="T60" fmla="*/ 25 w 25"/>
              <a:gd name="T61" fmla="*/ 53 h 116"/>
              <a:gd name="T62" fmla="*/ 25 w 25"/>
              <a:gd name="T63" fmla="*/ 53 h 116"/>
              <a:gd name="T64" fmla="*/ 25 w 25"/>
              <a:gd name="T65" fmla="*/ 53 h 116"/>
              <a:gd name="T66" fmla="*/ 25 w 25"/>
              <a:gd name="T67" fmla="*/ 53 h 116"/>
              <a:gd name="T68" fmla="*/ 25 w 25"/>
              <a:gd name="T69" fmla="*/ 53 h 116"/>
              <a:gd name="T70" fmla="*/ 25 w 25"/>
              <a:gd name="T71" fmla="*/ 52 h 116"/>
              <a:gd name="T72" fmla="*/ 23 w 25"/>
              <a:gd name="T73" fmla="*/ 39 h 116"/>
              <a:gd name="T74" fmla="*/ 23 w 25"/>
              <a:gd name="T75" fmla="*/ 39 h 116"/>
              <a:gd name="T76" fmla="*/ 23 w 25"/>
              <a:gd name="T77" fmla="*/ 38 h 116"/>
              <a:gd name="T78" fmla="*/ 23 w 25"/>
              <a:gd name="T79" fmla="*/ 38 h 116"/>
              <a:gd name="T80" fmla="*/ 23 w 25"/>
              <a:gd name="T81" fmla="*/ 38 h 116"/>
              <a:gd name="T82" fmla="*/ 23 w 25"/>
              <a:gd name="T83" fmla="*/ 38 h 116"/>
              <a:gd name="T84" fmla="*/ 23 w 25"/>
              <a:gd name="T85" fmla="*/ 38 h 116"/>
              <a:gd name="T86" fmla="*/ 23 w 25"/>
              <a:gd name="T87" fmla="*/ 38 h 116"/>
              <a:gd name="T88" fmla="*/ 23 w 25"/>
              <a:gd name="T89" fmla="*/ 37 h 116"/>
              <a:gd name="T90" fmla="*/ 23 w 25"/>
              <a:gd name="T91" fmla="*/ 37 h 116"/>
              <a:gd name="T92" fmla="*/ 23 w 25"/>
              <a:gd name="T93" fmla="*/ 37 h 116"/>
              <a:gd name="T94" fmla="*/ 0 w 25"/>
              <a:gd name="T95" fmla="*/ 0 h 116"/>
              <a:gd name="T96" fmla="*/ 23 w 25"/>
              <a:gd name="T97" fmla="*/ 3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5" h="116">
                <a:moveTo>
                  <a:pt x="20" y="86"/>
                </a:moveTo>
                <a:cubicBezTo>
                  <a:pt x="16" y="97"/>
                  <a:pt x="9" y="107"/>
                  <a:pt x="1" y="11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6"/>
                  <a:pt x="0" y="116"/>
                  <a:pt x="0" y="116"/>
                </a:cubicBezTo>
                <a:cubicBezTo>
                  <a:pt x="7" y="110"/>
                  <a:pt x="12" y="103"/>
                  <a:pt x="16" y="95"/>
                </a:cubicBezTo>
                <a:cubicBezTo>
                  <a:pt x="18" y="92"/>
                  <a:pt x="19" y="89"/>
                  <a:pt x="20" y="86"/>
                </a:cubicBezTo>
                <a:moveTo>
                  <a:pt x="25" y="58"/>
                </a:move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moveTo>
                  <a:pt x="25" y="58"/>
                </a:move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moveTo>
                  <a:pt x="25" y="57"/>
                </a:move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moveTo>
                  <a:pt x="25" y="57"/>
                </a:move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moveTo>
                  <a:pt x="25" y="57"/>
                </a:move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moveTo>
                  <a:pt x="25" y="56"/>
                </a:move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6"/>
                </a:cubicBezTo>
                <a:moveTo>
                  <a:pt x="25" y="56"/>
                </a:move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moveTo>
                  <a:pt x="25" y="56"/>
                </a:move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moveTo>
                  <a:pt x="25" y="56"/>
                </a:move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moveTo>
                  <a:pt x="25" y="55"/>
                </a:moveTo>
                <a:cubicBezTo>
                  <a:pt x="25" y="55"/>
                  <a:pt x="25" y="56"/>
                  <a:pt x="25" y="56"/>
                </a:cubicBezTo>
                <a:cubicBezTo>
                  <a:pt x="25" y="56"/>
                  <a:pt x="25" y="55"/>
                  <a:pt x="25" y="55"/>
                </a:cubicBezTo>
                <a:moveTo>
                  <a:pt x="25" y="55"/>
                </a:move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moveTo>
                  <a:pt x="25" y="55"/>
                </a:move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moveTo>
                  <a:pt x="25" y="55"/>
                </a:move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moveTo>
                  <a:pt x="25" y="54"/>
                </a:moveTo>
                <a:cubicBezTo>
                  <a:pt x="25" y="54"/>
                  <a:pt x="25" y="54"/>
                  <a:pt x="25" y="55"/>
                </a:cubicBezTo>
                <a:cubicBezTo>
                  <a:pt x="25" y="54"/>
                  <a:pt x="25" y="54"/>
                  <a:pt x="25" y="54"/>
                </a:cubicBezTo>
                <a:moveTo>
                  <a:pt x="25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moveTo>
                  <a:pt x="25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moveTo>
                  <a:pt x="25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moveTo>
                  <a:pt x="25" y="53"/>
                </a:move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moveTo>
                  <a:pt x="25" y="53"/>
                </a:move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moveTo>
                  <a:pt x="25" y="53"/>
                </a:move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moveTo>
                  <a:pt x="25" y="53"/>
                </a:move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moveTo>
                  <a:pt x="25" y="52"/>
                </a:moveTo>
                <a:cubicBezTo>
                  <a:pt x="25" y="52"/>
                  <a:pt x="25" y="52"/>
                  <a:pt x="25" y="52"/>
                </a:cubicBezTo>
                <a:cubicBezTo>
                  <a:pt x="25" y="52"/>
                  <a:pt x="25" y="52"/>
                  <a:pt x="25" y="52"/>
                </a:cubicBezTo>
                <a:moveTo>
                  <a:pt x="23" y="39"/>
                </a:move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23" y="39"/>
                  <a:pt x="23" y="39"/>
                </a:cubicBezTo>
                <a:moveTo>
                  <a:pt x="23" y="38"/>
                </a:move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moveTo>
                  <a:pt x="23" y="38"/>
                </a:move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moveTo>
                  <a:pt x="23" y="38"/>
                </a:move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moveTo>
                  <a:pt x="23" y="38"/>
                </a:move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moveTo>
                  <a:pt x="23" y="37"/>
                </a:moveTo>
                <a:cubicBezTo>
                  <a:pt x="23" y="37"/>
                  <a:pt x="23" y="37"/>
                  <a:pt x="23" y="37"/>
                </a:cubicBezTo>
                <a:cubicBezTo>
                  <a:pt x="23" y="37"/>
                  <a:pt x="23" y="37"/>
                  <a:pt x="23" y="37"/>
                </a:cubicBezTo>
                <a:moveTo>
                  <a:pt x="23" y="37"/>
                </a:moveTo>
                <a:cubicBezTo>
                  <a:pt x="23" y="37"/>
                  <a:pt x="23" y="37"/>
                  <a:pt x="23" y="37"/>
                </a:cubicBezTo>
                <a:cubicBezTo>
                  <a:pt x="23" y="37"/>
                  <a:pt x="23" y="37"/>
                  <a:pt x="23" y="37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1" y="10"/>
                  <a:pt x="19" y="23"/>
                  <a:pt x="23" y="37"/>
                </a:cubicBezTo>
                <a:cubicBezTo>
                  <a:pt x="19" y="23"/>
                  <a:pt x="11" y="10"/>
                  <a:pt x="0" y="0"/>
                </a:cubicBezTo>
              </a:path>
            </a:pathLst>
          </a:custGeom>
          <a:solidFill>
            <a:srgbClr val="CFA4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任意多边形 16"/>
          <p:cNvSpPr/>
          <p:nvPr>
            <p:custDataLst>
              <p:tags r:id="rId4"/>
            </p:custDataLst>
          </p:nvPr>
        </p:nvSpPr>
        <p:spPr bwMode="auto">
          <a:xfrm>
            <a:off x="5400765" y="3224405"/>
            <a:ext cx="293672" cy="288835"/>
          </a:xfrm>
          <a:custGeom>
            <a:avLst/>
            <a:gdLst>
              <a:gd name="T0" fmla="*/ 0 w 170"/>
              <a:gd name="T1" fmla="*/ 0 h 167"/>
              <a:gd name="T2" fmla="*/ 0 w 170"/>
              <a:gd name="T3" fmla="*/ 0 h 167"/>
              <a:gd name="T4" fmla="*/ 170 w 170"/>
              <a:gd name="T5" fmla="*/ 167 h 167"/>
              <a:gd name="T6" fmla="*/ 170 w 170"/>
              <a:gd name="T7" fmla="*/ 167 h 167"/>
              <a:gd name="T8" fmla="*/ 0 w 170"/>
              <a:gd name="T9" fmla="*/ 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" h="167">
                <a:moveTo>
                  <a:pt x="0" y="0"/>
                </a:moveTo>
                <a:lnTo>
                  <a:pt x="0" y="0"/>
                </a:lnTo>
                <a:lnTo>
                  <a:pt x="170" y="167"/>
                </a:lnTo>
                <a:lnTo>
                  <a:pt x="170" y="167"/>
                </a:lnTo>
                <a:lnTo>
                  <a:pt x="0" y="0"/>
                </a:lnTo>
                <a:close/>
              </a:path>
            </a:pathLst>
          </a:custGeom>
          <a:solidFill>
            <a:srgbClr val="E4B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任意多边形 17"/>
          <p:cNvSpPr/>
          <p:nvPr>
            <p:custDataLst>
              <p:tags r:id="rId5"/>
            </p:custDataLst>
          </p:nvPr>
        </p:nvSpPr>
        <p:spPr bwMode="auto">
          <a:xfrm>
            <a:off x="5400765" y="3224405"/>
            <a:ext cx="293672" cy="288835"/>
          </a:xfrm>
          <a:custGeom>
            <a:avLst/>
            <a:gdLst>
              <a:gd name="T0" fmla="*/ 0 w 170"/>
              <a:gd name="T1" fmla="*/ 0 h 167"/>
              <a:gd name="T2" fmla="*/ 0 w 170"/>
              <a:gd name="T3" fmla="*/ 0 h 167"/>
              <a:gd name="T4" fmla="*/ 170 w 170"/>
              <a:gd name="T5" fmla="*/ 167 h 167"/>
              <a:gd name="T6" fmla="*/ 170 w 170"/>
              <a:gd name="T7" fmla="*/ 167 h 167"/>
              <a:gd name="T8" fmla="*/ 0 w 170"/>
              <a:gd name="T9" fmla="*/ 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" h="167">
                <a:moveTo>
                  <a:pt x="0" y="0"/>
                </a:moveTo>
                <a:lnTo>
                  <a:pt x="0" y="0"/>
                </a:lnTo>
                <a:lnTo>
                  <a:pt x="170" y="167"/>
                </a:lnTo>
                <a:lnTo>
                  <a:pt x="170" y="167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任意多边形 18"/>
          <p:cNvSpPr/>
          <p:nvPr>
            <p:custDataLst>
              <p:tags r:id="rId6"/>
            </p:custDataLst>
          </p:nvPr>
        </p:nvSpPr>
        <p:spPr bwMode="auto">
          <a:xfrm>
            <a:off x="5694437" y="3283140"/>
            <a:ext cx="231483" cy="230101"/>
          </a:xfrm>
          <a:custGeom>
            <a:avLst/>
            <a:gdLst>
              <a:gd name="T0" fmla="*/ 63 w 63"/>
              <a:gd name="T1" fmla="*/ 0 h 63"/>
              <a:gd name="T2" fmla="*/ 62 w 63"/>
              <a:gd name="T3" fmla="*/ 2 h 63"/>
              <a:gd name="T4" fmla="*/ 50 w 63"/>
              <a:gd name="T5" fmla="*/ 13 h 63"/>
              <a:gd name="T6" fmla="*/ 0 w 63"/>
              <a:gd name="T7" fmla="*/ 63 h 63"/>
              <a:gd name="T8" fmla="*/ 0 w 63"/>
              <a:gd name="T9" fmla="*/ 63 h 63"/>
              <a:gd name="T10" fmla="*/ 50 w 63"/>
              <a:gd name="T11" fmla="*/ 13 h 63"/>
              <a:gd name="T12" fmla="*/ 62 w 63"/>
              <a:gd name="T13" fmla="*/ 1 h 63"/>
              <a:gd name="T14" fmla="*/ 63 w 63"/>
              <a:gd name="T15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" h="63">
                <a:moveTo>
                  <a:pt x="63" y="0"/>
                </a:moveTo>
                <a:cubicBezTo>
                  <a:pt x="63" y="1"/>
                  <a:pt x="62" y="1"/>
                  <a:pt x="62" y="2"/>
                </a:cubicBezTo>
                <a:cubicBezTo>
                  <a:pt x="50" y="13"/>
                  <a:pt x="50" y="13"/>
                  <a:pt x="50" y="1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50" y="13"/>
                  <a:pt x="50" y="13"/>
                  <a:pt x="50" y="13"/>
                </a:cubicBezTo>
                <a:cubicBezTo>
                  <a:pt x="62" y="1"/>
                  <a:pt x="62" y="1"/>
                  <a:pt x="62" y="1"/>
                </a:cubicBezTo>
                <a:cubicBezTo>
                  <a:pt x="62" y="1"/>
                  <a:pt x="63" y="1"/>
                  <a:pt x="63" y="0"/>
                </a:cubicBezTo>
              </a:path>
            </a:pathLst>
          </a:custGeom>
          <a:solidFill>
            <a:srgbClr val="BD96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任意多边形 19"/>
          <p:cNvSpPr/>
          <p:nvPr>
            <p:custDataLst>
              <p:tags r:id="rId7"/>
            </p:custDataLst>
          </p:nvPr>
        </p:nvSpPr>
        <p:spPr bwMode="auto">
          <a:xfrm>
            <a:off x="5400765" y="3512550"/>
            <a:ext cx="293672" cy="290217"/>
          </a:xfrm>
          <a:custGeom>
            <a:avLst/>
            <a:gdLst>
              <a:gd name="T0" fmla="*/ 170 w 170"/>
              <a:gd name="T1" fmla="*/ 0 h 168"/>
              <a:gd name="T2" fmla="*/ 170 w 170"/>
              <a:gd name="T3" fmla="*/ 0 h 168"/>
              <a:gd name="T4" fmla="*/ 0 w 170"/>
              <a:gd name="T5" fmla="*/ 168 h 168"/>
              <a:gd name="T6" fmla="*/ 0 w 170"/>
              <a:gd name="T7" fmla="*/ 168 h 168"/>
              <a:gd name="T8" fmla="*/ 170 w 170"/>
              <a:gd name="T9" fmla="*/ 0 h 168"/>
              <a:gd name="T10" fmla="*/ 170 w 170"/>
              <a:gd name="T11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" h="168">
                <a:moveTo>
                  <a:pt x="170" y="0"/>
                </a:moveTo>
                <a:lnTo>
                  <a:pt x="170" y="0"/>
                </a:lnTo>
                <a:lnTo>
                  <a:pt x="0" y="168"/>
                </a:lnTo>
                <a:lnTo>
                  <a:pt x="0" y="168"/>
                </a:lnTo>
                <a:lnTo>
                  <a:pt x="170" y="0"/>
                </a:lnTo>
                <a:lnTo>
                  <a:pt x="170" y="0"/>
                </a:lnTo>
                <a:close/>
              </a:path>
            </a:pathLst>
          </a:custGeom>
          <a:solidFill>
            <a:srgbClr val="E4B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任意多边形 20"/>
          <p:cNvSpPr/>
          <p:nvPr>
            <p:custDataLst>
              <p:tags r:id="rId8"/>
            </p:custDataLst>
          </p:nvPr>
        </p:nvSpPr>
        <p:spPr bwMode="auto">
          <a:xfrm>
            <a:off x="5400765" y="3512550"/>
            <a:ext cx="293672" cy="290217"/>
          </a:xfrm>
          <a:custGeom>
            <a:avLst/>
            <a:gdLst>
              <a:gd name="T0" fmla="*/ 170 w 170"/>
              <a:gd name="T1" fmla="*/ 0 h 168"/>
              <a:gd name="T2" fmla="*/ 170 w 170"/>
              <a:gd name="T3" fmla="*/ 0 h 168"/>
              <a:gd name="T4" fmla="*/ 0 w 170"/>
              <a:gd name="T5" fmla="*/ 168 h 168"/>
              <a:gd name="T6" fmla="*/ 0 w 170"/>
              <a:gd name="T7" fmla="*/ 168 h 168"/>
              <a:gd name="T8" fmla="*/ 170 w 170"/>
              <a:gd name="T9" fmla="*/ 0 h 168"/>
              <a:gd name="T10" fmla="*/ 170 w 170"/>
              <a:gd name="T11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" h="168">
                <a:moveTo>
                  <a:pt x="170" y="0"/>
                </a:moveTo>
                <a:lnTo>
                  <a:pt x="170" y="0"/>
                </a:lnTo>
                <a:lnTo>
                  <a:pt x="0" y="168"/>
                </a:lnTo>
                <a:lnTo>
                  <a:pt x="0" y="168"/>
                </a:lnTo>
                <a:lnTo>
                  <a:pt x="170" y="0"/>
                </a:lnTo>
                <a:lnTo>
                  <a:pt x="17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任意多边形 21"/>
          <p:cNvSpPr/>
          <p:nvPr>
            <p:custDataLst>
              <p:tags r:id="rId9"/>
            </p:custDataLst>
          </p:nvPr>
        </p:nvSpPr>
        <p:spPr bwMode="auto">
          <a:xfrm>
            <a:off x="5800159" y="3616199"/>
            <a:ext cx="306110" cy="186568"/>
          </a:xfrm>
          <a:custGeom>
            <a:avLst/>
            <a:gdLst>
              <a:gd name="T0" fmla="*/ 83 w 83"/>
              <a:gd name="T1" fmla="*/ 51 h 51"/>
              <a:gd name="T2" fmla="*/ 83 w 83"/>
              <a:gd name="T3" fmla="*/ 51 h 51"/>
              <a:gd name="T4" fmla="*/ 83 w 83"/>
              <a:gd name="T5" fmla="*/ 51 h 51"/>
              <a:gd name="T6" fmla="*/ 0 w 83"/>
              <a:gd name="T7" fmla="*/ 0 h 51"/>
              <a:gd name="T8" fmla="*/ 21 w 83"/>
              <a:gd name="T9" fmla="*/ 22 h 51"/>
              <a:gd name="T10" fmla="*/ 33 w 83"/>
              <a:gd name="T11" fmla="*/ 34 h 51"/>
              <a:gd name="T12" fmla="*/ 44 w 83"/>
              <a:gd name="T13" fmla="*/ 41 h 51"/>
              <a:gd name="T14" fmla="*/ 33 w 83"/>
              <a:gd name="T15" fmla="*/ 34 h 51"/>
              <a:gd name="T16" fmla="*/ 21 w 83"/>
              <a:gd name="T17" fmla="*/ 22 h 51"/>
              <a:gd name="T18" fmla="*/ 0 w 83"/>
              <a:gd name="T1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3" h="51">
                <a:moveTo>
                  <a:pt x="83" y="51"/>
                </a:moveTo>
                <a:cubicBezTo>
                  <a:pt x="83" y="51"/>
                  <a:pt x="83" y="51"/>
                  <a:pt x="83" y="51"/>
                </a:cubicBezTo>
                <a:cubicBezTo>
                  <a:pt x="83" y="51"/>
                  <a:pt x="83" y="51"/>
                  <a:pt x="83" y="51"/>
                </a:cubicBezTo>
                <a:moveTo>
                  <a:pt x="0" y="0"/>
                </a:moveTo>
                <a:cubicBezTo>
                  <a:pt x="21" y="22"/>
                  <a:pt x="21" y="22"/>
                  <a:pt x="21" y="22"/>
                </a:cubicBezTo>
                <a:cubicBezTo>
                  <a:pt x="33" y="34"/>
                  <a:pt x="33" y="34"/>
                  <a:pt x="33" y="34"/>
                </a:cubicBezTo>
                <a:cubicBezTo>
                  <a:pt x="36" y="37"/>
                  <a:pt x="40" y="39"/>
                  <a:pt x="44" y="41"/>
                </a:cubicBezTo>
                <a:cubicBezTo>
                  <a:pt x="40" y="39"/>
                  <a:pt x="36" y="37"/>
                  <a:pt x="33" y="34"/>
                </a:cubicBezTo>
                <a:cubicBezTo>
                  <a:pt x="21" y="22"/>
                  <a:pt x="21" y="22"/>
                  <a:pt x="21" y="22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BD96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任意多边形 22"/>
          <p:cNvSpPr/>
          <p:nvPr>
            <p:custDataLst>
              <p:tags r:id="rId10"/>
            </p:custDataLst>
          </p:nvPr>
        </p:nvSpPr>
        <p:spPr bwMode="auto">
          <a:xfrm>
            <a:off x="6302512" y="5477045"/>
            <a:ext cx="93284" cy="428416"/>
          </a:xfrm>
          <a:custGeom>
            <a:avLst/>
            <a:gdLst>
              <a:gd name="T0" fmla="*/ 0 w 25"/>
              <a:gd name="T1" fmla="*/ 116 h 117"/>
              <a:gd name="T2" fmla="*/ 17 w 25"/>
              <a:gd name="T3" fmla="*/ 95 h 117"/>
              <a:gd name="T4" fmla="*/ 17 w 25"/>
              <a:gd name="T5" fmla="*/ 95 h 117"/>
              <a:gd name="T6" fmla="*/ 0 w 25"/>
              <a:gd name="T7" fmla="*/ 0 h 117"/>
              <a:gd name="T8" fmla="*/ 23 w 25"/>
              <a:gd name="T9" fmla="*/ 37 h 117"/>
              <a:gd name="T10" fmla="*/ 23 w 25"/>
              <a:gd name="T11" fmla="*/ 38 h 117"/>
              <a:gd name="T12" fmla="*/ 23 w 25"/>
              <a:gd name="T13" fmla="*/ 38 h 117"/>
              <a:gd name="T14" fmla="*/ 23 w 25"/>
              <a:gd name="T15" fmla="*/ 38 h 117"/>
              <a:gd name="T16" fmla="*/ 23 w 25"/>
              <a:gd name="T17" fmla="*/ 38 h 117"/>
              <a:gd name="T18" fmla="*/ 23 w 25"/>
              <a:gd name="T19" fmla="*/ 39 h 117"/>
              <a:gd name="T20" fmla="*/ 23 w 25"/>
              <a:gd name="T21" fmla="*/ 39 h 117"/>
              <a:gd name="T22" fmla="*/ 23 w 25"/>
              <a:gd name="T23" fmla="*/ 39 h 117"/>
              <a:gd name="T24" fmla="*/ 25 w 25"/>
              <a:gd name="T25" fmla="*/ 53 h 117"/>
              <a:gd name="T26" fmla="*/ 25 w 25"/>
              <a:gd name="T27" fmla="*/ 53 h 117"/>
              <a:gd name="T28" fmla="*/ 25 w 25"/>
              <a:gd name="T29" fmla="*/ 53 h 117"/>
              <a:gd name="T30" fmla="*/ 25 w 25"/>
              <a:gd name="T31" fmla="*/ 54 h 117"/>
              <a:gd name="T32" fmla="*/ 25 w 25"/>
              <a:gd name="T33" fmla="*/ 54 h 117"/>
              <a:gd name="T34" fmla="*/ 25 w 25"/>
              <a:gd name="T35" fmla="*/ 54 h 117"/>
              <a:gd name="T36" fmla="*/ 25 w 25"/>
              <a:gd name="T37" fmla="*/ 54 h 117"/>
              <a:gd name="T38" fmla="*/ 25 w 25"/>
              <a:gd name="T39" fmla="*/ 55 h 117"/>
              <a:gd name="T40" fmla="*/ 25 w 25"/>
              <a:gd name="T41" fmla="*/ 55 h 117"/>
              <a:gd name="T42" fmla="*/ 25 w 25"/>
              <a:gd name="T43" fmla="*/ 55 h 117"/>
              <a:gd name="T44" fmla="*/ 25 w 25"/>
              <a:gd name="T45" fmla="*/ 55 h 117"/>
              <a:gd name="T46" fmla="*/ 25 w 25"/>
              <a:gd name="T47" fmla="*/ 56 h 117"/>
              <a:gd name="T48" fmla="*/ 25 w 25"/>
              <a:gd name="T49" fmla="*/ 56 h 117"/>
              <a:gd name="T50" fmla="*/ 25 w 25"/>
              <a:gd name="T51" fmla="*/ 56 h 117"/>
              <a:gd name="T52" fmla="*/ 25 w 25"/>
              <a:gd name="T53" fmla="*/ 56 h 117"/>
              <a:gd name="T54" fmla="*/ 25 w 25"/>
              <a:gd name="T55" fmla="*/ 57 h 117"/>
              <a:gd name="T56" fmla="*/ 25 w 25"/>
              <a:gd name="T57" fmla="*/ 57 h 117"/>
              <a:gd name="T58" fmla="*/ 25 w 25"/>
              <a:gd name="T59" fmla="*/ 57 h 117"/>
              <a:gd name="T60" fmla="*/ 25 w 25"/>
              <a:gd name="T61" fmla="*/ 58 h 117"/>
              <a:gd name="T62" fmla="*/ 25 w 25"/>
              <a:gd name="T63" fmla="*/ 58 h 117"/>
              <a:gd name="T64" fmla="*/ 25 w 25"/>
              <a:gd name="T65" fmla="*/ 58 h 117"/>
              <a:gd name="T66" fmla="*/ 25 w 25"/>
              <a:gd name="T67" fmla="*/ 58 h 117"/>
              <a:gd name="T68" fmla="*/ 0 w 25"/>
              <a:gd name="T69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" h="117">
                <a:moveTo>
                  <a:pt x="17" y="95"/>
                </a:moveTo>
                <a:cubicBezTo>
                  <a:pt x="12" y="103"/>
                  <a:pt x="7" y="110"/>
                  <a:pt x="0" y="116"/>
                </a:cubicBezTo>
                <a:cubicBezTo>
                  <a:pt x="0" y="117"/>
                  <a:pt x="0" y="117"/>
                  <a:pt x="0" y="117"/>
                </a:cubicBezTo>
                <a:cubicBezTo>
                  <a:pt x="7" y="110"/>
                  <a:pt x="12" y="103"/>
                  <a:pt x="17" y="95"/>
                </a:cubicBezTo>
                <a:moveTo>
                  <a:pt x="17" y="95"/>
                </a:moveTo>
                <a:cubicBezTo>
                  <a:pt x="17" y="95"/>
                  <a:pt x="17" y="95"/>
                  <a:pt x="17" y="95"/>
                </a:cubicBezTo>
                <a:cubicBezTo>
                  <a:pt x="17" y="95"/>
                  <a:pt x="17" y="95"/>
                  <a:pt x="17" y="95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11" y="10"/>
                  <a:pt x="19" y="23"/>
                  <a:pt x="23" y="37"/>
                </a:cubicBezTo>
                <a:cubicBezTo>
                  <a:pt x="23" y="37"/>
                  <a:pt x="23" y="37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4" y="44"/>
                  <a:pt x="25" y="48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35"/>
                  <a:pt x="16" y="15"/>
                  <a:pt x="0" y="0"/>
                </a:cubicBezTo>
              </a:path>
            </a:pathLst>
          </a:custGeom>
          <a:solidFill>
            <a:srgbClr val="D3D1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23"/>
          <p:cNvSpPr/>
          <p:nvPr>
            <p:custDataLst>
              <p:tags r:id="rId11"/>
            </p:custDataLst>
          </p:nvPr>
        </p:nvSpPr>
        <p:spPr bwMode="auto">
          <a:xfrm>
            <a:off x="6302512" y="5477045"/>
            <a:ext cx="93284" cy="424961"/>
          </a:xfrm>
          <a:custGeom>
            <a:avLst/>
            <a:gdLst>
              <a:gd name="T0" fmla="*/ 1 w 25"/>
              <a:gd name="T1" fmla="*/ 116 h 116"/>
              <a:gd name="T2" fmla="*/ 0 w 25"/>
              <a:gd name="T3" fmla="*/ 116 h 116"/>
              <a:gd name="T4" fmla="*/ 17 w 25"/>
              <a:gd name="T5" fmla="*/ 95 h 116"/>
              <a:gd name="T6" fmla="*/ 20 w 25"/>
              <a:gd name="T7" fmla="*/ 86 h 116"/>
              <a:gd name="T8" fmla="*/ 25 w 25"/>
              <a:gd name="T9" fmla="*/ 58 h 116"/>
              <a:gd name="T10" fmla="*/ 25 w 25"/>
              <a:gd name="T11" fmla="*/ 58 h 116"/>
              <a:gd name="T12" fmla="*/ 25 w 25"/>
              <a:gd name="T13" fmla="*/ 58 h 116"/>
              <a:gd name="T14" fmla="*/ 25 w 25"/>
              <a:gd name="T15" fmla="*/ 58 h 116"/>
              <a:gd name="T16" fmla="*/ 25 w 25"/>
              <a:gd name="T17" fmla="*/ 58 h 116"/>
              <a:gd name="T18" fmla="*/ 25 w 25"/>
              <a:gd name="T19" fmla="*/ 58 h 116"/>
              <a:gd name="T20" fmla="*/ 25 w 25"/>
              <a:gd name="T21" fmla="*/ 57 h 116"/>
              <a:gd name="T22" fmla="*/ 25 w 25"/>
              <a:gd name="T23" fmla="*/ 57 h 116"/>
              <a:gd name="T24" fmla="*/ 25 w 25"/>
              <a:gd name="T25" fmla="*/ 57 h 116"/>
              <a:gd name="T26" fmla="*/ 25 w 25"/>
              <a:gd name="T27" fmla="*/ 57 h 116"/>
              <a:gd name="T28" fmla="*/ 25 w 25"/>
              <a:gd name="T29" fmla="*/ 57 h 116"/>
              <a:gd name="T30" fmla="*/ 25 w 25"/>
              <a:gd name="T31" fmla="*/ 56 h 116"/>
              <a:gd name="T32" fmla="*/ 25 w 25"/>
              <a:gd name="T33" fmla="*/ 56 h 116"/>
              <a:gd name="T34" fmla="*/ 25 w 25"/>
              <a:gd name="T35" fmla="*/ 56 h 116"/>
              <a:gd name="T36" fmla="*/ 25 w 25"/>
              <a:gd name="T37" fmla="*/ 56 h 116"/>
              <a:gd name="T38" fmla="*/ 25 w 25"/>
              <a:gd name="T39" fmla="*/ 56 h 116"/>
              <a:gd name="T40" fmla="*/ 25 w 25"/>
              <a:gd name="T41" fmla="*/ 56 h 116"/>
              <a:gd name="T42" fmla="*/ 25 w 25"/>
              <a:gd name="T43" fmla="*/ 55 h 116"/>
              <a:gd name="T44" fmla="*/ 25 w 25"/>
              <a:gd name="T45" fmla="*/ 55 h 116"/>
              <a:gd name="T46" fmla="*/ 25 w 25"/>
              <a:gd name="T47" fmla="*/ 55 h 116"/>
              <a:gd name="T48" fmla="*/ 25 w 25"/>
              <a:gd name="T49" fmla="*/ 55 h 116"/>
              <a:gd name="T50" fmla="*/ 25 w 25"/>
              <a:gd name="T51" fmla="*/ 55 h 116"/>
              <a:gd name="T52" fmla="*/ 25 w 25"/>
              <a:gd name="T53" fmla="*/ 55 h 116"/>
              <a:gd name="T54" fmla="*/ 25 w 25"/>
              <a:gd name="T55" fmla="*/ 54 h 116"/>
              <a:gd name="T56" fmla="*/ 25 w 25"/>
              <a:gd name="T57" fmla="*/ 54 h 116"/>
              <a:gd name="T58" fmla="*/ 25 w 25"/>
              <a:gd name="T59" fmla="*/ 54 h 116"/>
              <a:gd name="T60" fmla="*/ 25 w 25"/>
              <a:gd name="T61" fmla="*/ 54 h 116"/>
              <a:gd name="T62" fmla="*/ 25 w 25"/>
              <a:gd name="T63" fmla="*/ 54 h 116"/>
              <a:gd name="T64" fmla="*/ 25 w 25"/>
              <a:gd name="T65" fmla="*/ 54 h 116"/>
              <a:gd name="T66" fmla="*/ 25 w 25"/>
              <a:gd name="T67" fmla="*/ 53 h 116"/>
              <a:gd name="T68" fmla="*/ 25 w 25"/>
              <a:gd name="T69" fmla="*/ 53 h 116"/>
              <a:gd name="T70" fmla="*/ 25 w 25"/>
              <a:gd name="T71" fmla="*/ 53 h 116"/>
              <a:gd name="T72" fmla="*/ 25 w 25"/>
              <a:gd name="T73" fmla="*/ 53 h 116"/>
              <a:gd name="T74" fmla="*/ 23 w 25"/>
              <a:gd name="T75" fmla="*/ 39 h 116"/>
              <a:gd name="T76" fmla="*/ 23 w 25"/>
              <a:gd name="T77" fmla="*/ 39 h 116"/>
              <a:gd name="T78" fmla="*/ 23 w 25"/>
              <a:gd name="T79" fmla="*/ 39 h 116"/>
              <a:gd name="T80" fmla="*/ 23 w 25"/>
              <a:gd name="T81" fmla="*/ 39 h 116"/>
              <a:gd name="T82" fmla="*/ 23 w 25"/>
              <a:gd name="T83" fmla="*/ 39 h 116"/>
              <a:gd name="T84" fmla="*/ 23 w 25"/>
              <a:gd name="T85" fmla="*/ 38 h 116"/>
              <a:gd name="T86" fmla="*/ 23 w 25"/>
              <a:gd name="T87" fmla="*/ 38 h 116"/>
              <a:gd name="T88" fmla="*/ 23 w 25"/>
              <a:gd name="T89" fmla="*/ 38 h 116"/>
              <a:gd name="T90" fmla="*/ 23 w 25"/>
              <a:gd name="T91" fmla="*/ 38 h 116"/>
              <a:gd name="T92" fmla="*/ 23 w 25"/>
              <a:gd name="T93" fmla="*/ 38 h 116"/>
              <a:gd name="T94" fmla="*/ 23 w 25"/>
              <a:gd name="T95" fmla="*/ 38 h 116"/>
              <a:gd name="T96" fmla="*/ 0 w 25"/>
              <a:gd name="T97" fmla="*/ 1 h 116"/>
              <a:gd name="T98" fmla="*/ 23 w 25"/>
              <a:gd name="T99" fmla="*/ 37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5" h="116">
                <a:moveTo>
                  <a:pt x="20" y="86"/>
                </a:moveTo>
                <a:cubicBezTo>
                  <a:pt x="16" y="98"/>
                  <a:pt x="9" y="108"/>
                  <a:pt x="1" y="11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6"/>
                  <a:pt x="0" y="116"/>
                  <a:pt x="0" y="116"/>
                </a:cubicBezTo>
                <a:cubicBezTo>
                  <a:pt x="7" y="110"/>
                  <a:pt x="12" y="103"/>
                  <a:pt x="17" y="95"/>
                </a:cubicBezTo>
                <a:cubicBezTo>
                  <a:pt x="17" y="95"/>
                  <a:pt x="17" y="95"/>
                  <a:pt x="17" y="95"/>
                </a:cubicBezTo>
                <a:cubicBezTo>
                  <a:pt x="17" y="95"/>
                  <a:pt x="17" y="95"/>
                  <a:pt x="17" y="95"/>
                </a:cubicBezTo>
                <a:cubicBezTo>
                  <a:pt x="18" y="92"/>
                  <a:pt x="19" y="89"/>
                  <a:pt x="20" y="86"/>
                </a:cubicBezTo>
                <a:moveTo>
                  <a:pt x="25" y="58"/>
                </a:move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moveTo>
                  <a:pt x="25" y="58"/>
                </a:move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moveTo>
                  <a:pt x="25" y="58"/>
                </a:move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moveTo>
                  <a:pt x="25" y="57"/>
                </a:moveTo>
                <a:cubicBezTo>
                  <a:pt x="25" y="57"/>
                  <a:pt x="25" y="57"/>
                  <a:pt x="25" y="58"/>
                </a:cubicBezTo>
                <a:cubicBezTo>
                  <a:pt x="25" y="57"/>
                  <a:pt x="25" y="57"/>
                  <a:pt x="25" y="57"/>
                </a:cubicBezTo>
                <a:moveTo>
                  <a:pt x="25" y="57"/>
                </a:move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moveTo>
                  <a:pt x="25" y="57"/>
                </a:move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moveTo>
                  <a:pt x="25" y="57"/>
                </a:move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25" y="57"/>
                  <a:pt x="25" y="57"/>
                </a:cubicBezTo>
                <a:moveTo>
                  <a:pt x="25" y="56"/>
                </a:move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moveTo>
                  <a:pt x="25" y="56"/>
                </a:move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moveTo>
                  <a:pt x="25" y="56"/>
                </a:move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moveTo>
                  <a:pt x="25" y="56"/>
                </a:moveTo>
                <a:cubicBezTo>
                  <a:pt x="25" y="56"/>
                  <a:pt x="25" y="56"/>
                  <a:pt x="25" y="56"/>
                </a:cubicBezTo>
                <a:cubicBezTo>
                  <a:pt x="25" y="56"/>
                  <a:pt x="25" y="56"/>
                  <a:pt x="25" y="56"/>
                </a:cubicBezTo>
                <a:moveTo>
                  <a:pt x="25" y="55"/>
                </a:move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moveTo>
                  <a:pt x="25" y="55"/>
                </a:move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moveTo>
                  <a:pt x="25" y="55"/>
                </a:move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moveTo>
                  <a:pt x="25" y="55"/>
                </a:moveTo>
                <a:cubicBezTo>
                  <a:pt x="25" y="55"/>
                  <a:pt x="25" y="55"/>
                  <a:pt x="25" y="55"/>
                </a:cubicBezTo>
                <a:cubicBezTo>
                  <a:pt x="25" y="55"/>
                  <a:pt x="25" y="55"/>
                  <a:pt x="25" y="55"/>
                </a:cubicBezTo>
                <a:moveTo>
                  <a:pt x="25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moveTo>
                  <a:pt x="25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moveTo>
                  <a:pt x="25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moveTo>
                  <a:pt x="25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5" y="54"/>
                  <a:pt x="25" y="54"/>
                  <a:pt x="25" y="54"/>
                </a:cubicBezTo>
                <a:moveTo>
                  <a:pt x="25" y="53"/>
                </a:move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moveTo>
                  <a:pt x="25" y="53"/>
                </a:move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moveTo>
                  <a:pt x="25" y="53"/>
                </a:moveTo>
                <a:cubicBezTo>
                  <a:pt x="25" y="53"/>
                  <a:pt x="25" y="53"/>
                  <a:pt x="25" y="53"/>
                </a:cubicBezTo>
                <a:cubicBezTo>
                  <a:pt x="25" y="53"/>
                  <a:pt x="25" y="53"/>
                  <a:pt x="25" y="53"/>
                </a:cubicBezTo>
                <a:moveTo>
                  <a:pt x="23" y="39"/>
                </a:move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23" y="39"/>
                  <a:pt x="23" y="39"/>
                </a:cubicBezTo>
                <a:moveTo>
                  <a:pt x="23" y="39"/>
                </a:move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23" y="39"/>
                  <a:pt x="23" y="39"/>
                </a:cubicBezTo>
                <a:moveTo>
                  <a:pt x="23" y="39"/>
                </a:move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23" y="39"/>
                  <a:pt x="23" y="39"/>
                </a:cubicBezTo>
                <a:moveTo>
                  <a:pt x="23" y="38"/>
                </a:move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moveTo>
                  <a:pt x="23" y="38"/>
                </a:move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moveTo>
                  <a:pt x="23" y="38"/>
                </a:move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moveTo>
                  <a:pt x="23" y="38"/>
                </a:move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11" y="11"/>
                  <a:pt x="19" y="23"/>
                  <a:pt x="23" y="37"/>
                </a:cubicBezTo>
                <a:cubicBezTo>
                  <a:pt x="19" y="23"/>
                  <a:pt x="11" y="10"/>
                  <a:pt x="0" y="0"/>
                </a:cubicBezTo>
              </a:path>
            </a:pathLst>
          </a:custGeom>
          <a:solidFill>
            <a:srgbClr val="4D96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任意多边形 24"/>
          <p:cNvSpPr/>
          <p:nvPr>
            <p:custDataLst>
              <p:tags r:id="rId12"/>
            </p:custDataLst>
          </p:nvPr>
        </p:nvSpPr>
        <p:spPr bwMode="auto">
          <a:xfrm>
            <a:off x="5400765" y="5398963"/>
            <a:ext cx="293672" cy="290217"/>
          </a:xfrm>
          <a:custGeom>
            <a:avLst/>
            <a:gdLst>
              <a:gd name="T0" fmla="*/ 0 w 170"/>
              <a:gd name="T1" fmla="*/ 0 h 168"/>
              <a:gd name="T2" fmla="*/ 0 w 170"/>
              <a:gd name="T3" fmla="*/ 0 h 168"/>
              <a:gd name="T4" fmla="*/ 170 w 170"/>
              <a:gd name="T5" fmla="*/ 168 h 168"/>
              <a:gd name="T6" fmla="*/ 170 w 170"/>
              <a:gd name="T7" fmla="*/ 168 h 168"/>
              <a:gd name="T8" fmla="*/ 0 w 170"/>
              <a:gd name="T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" h="168">
                <a:moveTo>
                  <a:pt x="0" y="0"/>
                </a:moveTo>
                <a:lnTo>
                  <a:pt x="0" y="0"/>
                </a:lnTo>
                <a:lnTo>
                  <a:pt x="170" y="168"/>
                </a:lnTo>
                <a:lnTo>
                  <a:pt x="170" y="168"/>
                </a:lnTo>
                <a:lnTo>
                  <a:pt x="0" y="0"/>
                </a:lnTo>
                <a:close/>
              </a:path>
            </a:pathLst>
          </a:custGeom>
          <a:solidFill>
            <a:srgbClr val="53A5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任意多边形 25"/>
          <p:cNvSpPr/>
          <p:nvPr>
            <p:custDataLst>
              <p:tags r:id="rId13"/>
            </p:custDataLst>
          </p:nvPr>
        </p:nvSpPr>
        <p:spPr bwMode="auto">
          <a:xfrm>
            <a:off x="5400765" y="5398963"/>
            <a:ext cx="293672" cy="290217"/>
          </a:xfrm>
          <a:custGeom>
            <a:avLst/>
            <a:gdLst>
              <a:gd name="T0" fmla="*/ 0 w 170"/>
              <a:gd name="T1" fmla="*/ 0 h 168"/>
              <a:gd name="T2" fmla="*/ 0 w 170"/>
              <a:gd name="T3" fmla="*/ 0 h 168"/>
              <a:gd name="T4" fmla="*/ 170 w 170"/>
              <a:gd name="T5" fmla="*/ 168 h 168"/>
              <a:gd name="T6" fmla="*/ 170 w 170"/>
              <a:gd name="T7" fmla="*/ 168 h 168"/>
              <a:gd name="T8" fmla="*/ 0 w 170"/>
              <a:gd name="T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" h="168">
                <a:moveTo>
                  <a:pt x="0" y="0"/>
                </a:moveTo>
                <a:lnTo>
                  <a:pt x="0" y="0"/>
                </a:lnTo>
                <a:lnTo>
                  <a:pt x="170" y="168"/>
                </a:lnTo>
                <a:lnTo>
                  <a:pt x="170" y="168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 26"/>
          <p:cNvSpPr/>
          <p:nvPr>
            <p:custDataLst>
              <p:tags r:id="rId14"/>
            </p:custDataLst>
          </p:nvPr>
        </p:nvSpPr>
        <p:spPr bwMode="auto">
          <a:xfrm>
            <a:off x="5694437" y="5461152"/>
            <a:ext cx="231483" cy="228028"/>
          </a:xfrm>
          <a:custGeom>
            <a:avLst/>
            <a:gdLst>
              <a:gd name="T0" fmla="*/ 63 w 63"/>
              <a:gd name="T1" fmla="*/ 0 h 62"/>
              <a:gd name="T2" fmla="*/ 62 w 63"/>
              <a:gd name="T3" fmla="*/ 1 h 62"/>
              <a:gd name="T4" fmla="*/ 50 w 63"/>
              <a:gd name="T5" fmla="*/ 12 h 62"/>
              <a:gd name="T6" fmla="*/ 0 w 63"/>
              <a:gd name="T7" fmla="*/ 62 h 62"/>
              <a:gd name="T8" fmla="*/ 0 w 63"/>
              <a:gd name="T9" fmla="*/ 62 h 62"/>
              <a:gd name="T10" fmla="*/ 50 w 63"/>
              <a:gd name="T11" fmla="*/ 12 h 62"/>
              <a:gd name="T12" fmla="*/ 62 w 63"/>
              <a:gd name="T13" fmla="*/ 1 h 62"/>
              <a:gd name="T14" fmla="*/ 63 w 63"/>
              <a:gd name="T15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" h="62">
                <a:moveTo>
                  <a:pt x="63" y="0"/>
                </a:moveTo>
                <a:cubicBezTo>
                  <a:pt x="63" y="0"/>
                  <a:pt x="62" y="0"/>
                  <a:pt x="62" y="1"/>
                </a:cubicBezTo>
                <a:cubicBezTo>
                  <a:pt x="50" y="12"/>
                  <a:pt x="50" y="12"/>
                  <a:pt x="50" y="1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50" y="12"/>
                  <a:pt x="50" y="12"/>
                  <a:pt x="50" y="12"/>
                </a:cubicBezTo>
                <a:cubicBezTo>
                  <a:pt x="62" y="1"/>
                  <a:pt x="62" y="1"/>
                  <a:pt x="62" y="1"/>
                </a:cubicBezTo>
                <a:cubicBezTo>
                  <a:pt x="62" y="0"/>
                  <a:pt x="63" y="0"/>
                  <a:pt x="63" y="0"/>
                </a:cubicBezTo>
              </a:path>
            </a:pathLst>
          </a:custGeom>
          <a:solidFill>
            <a:srgbClr val="4989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任意多边形 27"/>
          <p:cNvSpPr/>
          <p:nvPr>
            <p:custDataLst>
              <p:tags r:id="rId15"/>
            </p:custDataLst>
          </p:nvPr>
        </p:nvSpPr>
        <p:spPr bwMode="auto">
          <a:xfrm>
            <a:off x="5400765" y="5689180"/>
            <a:ext cx="293672" cy="293672"/>
          </a:xfrm>
          <a:custGeom>
            <a:avLst/>
            <a:gdLst>
              <a:gd name="T0" fmla="*/ 170 w 170"/>
              <a:gd name="T1" fmla="*/ 0 h 170"/>
              <a:gd name="T2" fmla="*/ 170 w 170"/>
              <a:gd name="T3" fmla="*/ 0 h 170"/>
              <a:gd name="T4" fmla="*/ 0 w 170"/>
              <a:gd name="T5" fmla="*/ 170 h 170"/>
              <a:gd name="T6" fmla="*/ 0 w 170"/>
              <a:gd name="T7" fmla="*/ 170 h 170"/>
              <a:gd name="T8" fmla="*/ 170 w 170"/>
              <a:gd name="T9" fmla="*/ 0 h 170"/>
              <a:gd name="T10" fmla="*/ 170 w 170"/>
              <a:gd name="T11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" h="170">
                <a:moveTo>
                  <a:pt x="170" y="0"/>
                </a:moveTo>
                <a:lnTo>
                  <a:pt x="170" y="0"/>
                </a:lnTo>
                <a:lnTo>
                  <a:pt x="0" y="170"/>
                </a:lnTo>
                <a:lnTo>
                  <a:pt x="0" y="170"/>
                </a:lnTo>
                <a:lnTo>
                  <a:pt x="170" y="0"/>
                </a:lnTo>
                <a:lnTo>
                  <a:pt x="170" y="0"/>
                </a:lnTo>
                <a:close/>
              </a:path>
            </a:pathLst>
          </a:custGeom>
          <a:solidFill>
            <a:srgbClr val="53A5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 28"/>
          <p:cNvSpPr/>
          <p:nvPr>
            <p:custDataLst>
              <p:tags r:id="rId16"/>
            </p:custDataLst>
          </p:nvPr>
        </p:nvSpPr>
        <p:spPr bwMode="auto">
          <a:xfrm>
            <a:off x="5400765" y="5689180"/>
            <a:ext cx="293672" cy="293672"/>
          </a:xfrm>
          <a:custGeom>
            <a:avLst/>
            <a:gdLst>
              <a:gd name="T0" fmla="*/ 170 w 170"/>
              <a:gd name="T1" fmla="*/ 0 h 170"/>
              <a:gd name="T2" fmla="*/ 170 w 170"/>
              <a:gd name="T3" fmla="*/ 0 h 170"/>
              <a:gd name="T4" fmla="*/ 0 w 170"/>
              <a:gd name="T5" fmla="*/ 170 h 170"/>
              <a:gd name="T6" fmla="*/ 0 w 170"/>
              <a:gd name="T7" fmla="*/ 170 h 170"/>
              <a:gd name="T8" fmla="*/ 170 w 170"/>
              <a:gd name="T9" fmla="*/ 0 h 170"/>
              <a:gd name="T10" fmla="*/ 170 w 170"/>
              <a:gd name="T11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" h="170">
                <a:moveTo>
                  <a:pt x="170" y="0"/>
                </a:moveTo>
                <a:lnTo>
                  <a:pt x="170" y="0"/>
                </a:lnTo>
                <a:lnTo>
                  <a:pt x="0" y="170"/>
                </a:lnTo>
                <a:lnTo>
                  <a:pt x="0" y="170"/>
                </a:lnTo>
                <a:lnTo>
                  <a:pt x="170" y="0"/>
                </a:lnTo>
                <a:lnTo>
                  <a:pt x="17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任意多边形 29"/>
          <p:cNvSpPr/>
          <p:nvPr>
            <p:custDataLst>
              <p:tags r:id="rId17"/>
            </p:custDataLst>
          </p:nvPr>
        </p:nvSpPr>
        <p:spPr bwMode="auto">
          <a:xfrm>
            <a:off x="5800159" y="5798357"/>
            <a:ext cx="306110" cy="185186"/>
          </a:xfrm>
          <a:custGeom>
            <a:avLst/>
            <a:gdLst>
              <a:gd name="T0" fmla="*/ 83 w 83"/>
              <a:gd name="T1" fmla="*/ 50 h 50"/>
              <a:gd name="T2" fmla="*/ 83 w 83"/>
              <a:gd name="T3" fmla="*/ 50 h 50"/>
              <a:gd name="T4" fmla="*/ 83 w 83"/>
              <a:gd name="T5" fmla="*/ 50 h 50"/>
              <a:gd name="T6" fmla="*/ 0 w 83"/>
              <a:gd name="T7" fmla="*/ 0 h 50"/>
              <a:gd name="T8" fmla="*/ 21 w 83"/>
              <a:gd name="T9" fmla="*/ 21 h 50"/>
              <a:gd name="T10" fmla="*/ 33 w 83"/>
              <a:gd name="T11" fmla="*/ 32 h 50"/>
              <a:gd name="T12" fmla="*/ 44 w 83"/>
              <a:gd name="T13" fmla="*/ 40 h 50"/>
              <a:gd name="T14" fmla="*/ 33 w 83"/>
              <a:gd name="T15" fmla="*/ 32 h 50"/>
              <a:gd name="T16" fmla="*/ 21 w 83"/>
              <a:gd name="T17" fmla="*/ 21 h 50"/>
              <a:gd name="T18" fmla="*/ 0 w 83"/>
              <a:gd name="T1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3" h="50">
                <a:moveTo>
                  <a:pt x="83" y="50"/>
                </a:moveTo>
                <a:cubicBezTo>
                  <a:pt x="83" y="50"/>
                  <a:pt x="83" y="50"/>
                  <a:pt x="83" y="50"/>
                </a:cubicBezTo>
                <a:cubicBezTo>
                  <a:pt x="83" y="50"/>
                  <a:pt x="83" y="50"/>
                  <a:pt x="83" y="50"/>
                </a:cubicBezTo>
                <a:moveTo>
                  <a:pt x="0" y="0"/>
                </a:moveTo>
                <a:cubicBezTo>
                  <a:pt x="21" y="21"/>
                  <a:pt x="21" y="21"/>
                  <a:pt x="21" y="21"/>
                </a:cubicBezTo>
                <a:cubicBezTo>
                  <a:pt x="33" y="32"/>
                  <a:pt x="33" y="32"/>
                  <a:pt x="33" y="32"/>
                </a:cubicBezTo>
                <a:cubicBezTo>
                  <a:pt x="36" y="35"/>
                  <a:pt x="40" y="38"/>
                  <a:pt x="44" y="40"/>
                </a:cubicBezTo>
                <a:cubicBezTo>
                  <a:pt x="40" y="38"/>
                  <a:pt x="36" y="35"/>
                  <a:pt x="33" y="32"/>
                </a:cubicBezTo>
                <a:cubicBezTo>
                  <a:pt x="21" y="21"/>
                  <a:pt x="21" y="21"/>
                  <a:pt x="21" y="21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4989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任意多边形 34"/>
          <p:cNvSpPr/>
          <p:nvPr>
            <p:custDataLst>
              <p:tags r:id="rId18"/>
            </p:custDataLst>
          </p:nvPr>
        </p:nvSpPr>
        <p:spPr bwMode="auto">
          <a:xfrm>
            <a:off x="6765478" y="4309266"/>
            <a:ext cx="293672" cy="293672"/>
          </a:xfrm>
          <a:custGeom>
            <a:avLst/>
            <a:gdLst>
              <a:gd name="T0" fmla="*/ 170 w 170"/>
              <a:gd name="T1" fmla="*/ 0 h 170"/>
              <a:gd name="T2" fmla="*/ 170 w 170"/>
              <a:gd name="T3" fmla="*/ 0 h 170"/>
              <a:gd name="T4" fmla="*/ 0 w 170"/>
              <a:gd name="T5" fmla="*/ 170 h 170"/>
              <a:gd name="T6" fmla="*/ 0 w 170"/>
              <a:gd name="T7" fmla="*/ 170 h 170"/>
              <a:gd name="T8" fmla="*/ 170 w 170"/>
              <a:gd name="T9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" h="170">
                <a:moveTo>
                  <a:pt x="170" y="0"/>
                </a:moveTo>
                <a:lnTo>
                  <a:pt x="170" y="0"/>
                </a:lnTo>
                <a:lnTo>
                  <a:pt x="0" y="170"/>
                </a:lnTo>
                <a:lnTo>
                  <a:pt x="0" y="170"/>
                </a:lnTo>
                <a:lnTo>
                  <a:pt x="170" y="0"/>
                </a:lnTo>
                <a:close/>
              </a:path>
            </a:pathLst>
          </a:custGeom>
          <a:solidFill>
            <a:srgbClr val="D54F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任意多边形 35"/>
          <p:cNvSpPr/>
          <p:nvPr>
            <p:custDataLst>
              <p:tags r:id="rId19"/>
            </p:custDataLst>
          </p:nvPr>
        </p:nvSpPr>
        <p:spPr bwMode="auto">
          <a:xfrm>
            <a:off x="6765478" y="4309266"/>
            <a:ext cx="293672" cy="293672"/>
          </a:xfrm>
          <a:custGeom>
            <a:avLst/>
            <a:gdLst>
              <a:gd name="T0" fmla="*/ 170 w 170"/>
              <a:gd name="T1" fmla="*/ 0 h 170"/>
              <a:gd name="T2" fmla="*/ 170 w 170"/>
              <a:gd name="T3" fmla="*/ 0 h 170"/>
              <a:gd name="T4" fmla="*/ 0 w 170"/>
              <a:gd name="T5" fmla="*/ 170 h 170"/>
              <a:gd name="T6" fmla="*/ 0 w 170"/>
              <a:gd name="T7" fmla="*/ 170 h 170"/>
              <a:gd name="T8" fmla="*/ 170 w 170"/>
              <a:gd name="T9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" h="170">
                <a:moveTo>
                  <a:pt x="170" y="0"/>
                </a:moveTo>
                <a:lnTo>
                  <a:pt x="170" y="0"/>
                </a:lnTo>
                <a:lnTo>
                  <a:pt x="0" y="170"/>
                </a:lnTo>
                <a:lnTo>
                  <a:pt x="0" y="170"/>
                </a:lnTo>
                <a:lnTo>
                  <a:pt x="17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任意多边形 36"/>
          <p:cNvSpPr/>
          <p:nvPr>
            <p:custDataLst>
              <p:tags r:id="rId20"/>
            </p:custDataLst>
          </p:nvPr>
        </p:nvSpPr>
        <p:spPr bwMode="auto">
          <a:xfrm>
            <a:off x="6533995" y="4371455"/>
            <a:ext cx="231483" cy="231483"/>
          </a:xfrm>
          <a:custGeom>
            <a:avLst/>
            <a:gdLst>
              <a:gd name="T0" fmla="*/ 0 w 63"/>
              <a:gd name="T1" fmla="*/ 0 h 63"/>
              <a:gd name="T2" fmla="*/ 1 w 63"/>
              <a:gd name="T3" fmla="*/ 1 h 63"/>
              <a:gd name="T4" fmla="*/ 13 w 63"/>
              <a:gd name="T5" fmla="*/ 13 h 63"/>
              <a:gd name="T6" fmla="*/ 63 w 63"/>
              <a:gd name="T7" fmla="*/ 63 h 63"/>
              <a:gd name="T8" fmla="*/ 63 w 63"/>
              <a:gd name="T9" fmla="*/ 63 h 63"/>
              <a:gd name="T10" fmla="*/ 13 w 63"/>
              <a:gd name="T11" fmla="*/ 12 h 63"/>
              <a:gd name="T12" fmla="*/ 1 w 63"/>
              <a:gd name="T13" fmla="*/ 1 h 63"/>
              <a:gd name="T14" fmla="*/ 0 w 63"/>
              <a:gd name="T15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" h="63">
                <a:moveTo>
                  <a:pt x="0" y="0"/>
                </a:moveTo>
                <a:cubicBezTo>
                  <a:pt x="0" y="0"/>
                  <a:pt x="1" y="1"/>
                  <a:pt x="1" y="1"/>
                </a:cubicBezTo>
                <a:cubicBezTo>
                  <a:pt x="13" y="13"/>
                  <a:pt x="13" y="13"/>
                  <a:pt x="13" y="13"/>
                </a:cubicBezTo>
                <a:cubicBezTo>
                  <a:pt x="63" y="63"/>
                  <a:pt x="63" y="63"/>
                  <a:pt x="63" y="63"/>
                </a:cubicBezTo>
                <a:cubicBezTo>
                  <a:pt x="63" y="63"/>
                  <a:pt x="63" y="63"/>
                  <a:pt x="63" y="63"/>
                </a:cubicBezTo>
                <a:cubicBezTo>
                  <a:pt x="13" y="12"/>
                  <a:pt x="13" y="12"/>
                  <a:pt x="13" y="1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0"/>
                  <a:pt x="0" y="0"/>
                </a:cubicBezTo>
              </a:path>
            </a:pathLst>
          </a:custGeom>
          <a:solidFill>
            <a:srgbClr val="B14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任意多边形 37"/>
          <p:cNvSpPr/>
          <p:nvPr>
            <p:custDataLst>
              <p:tags r:id="rId21"/>
            </p:custDataLst>
          </p:nvPr>
        </p:nvSpPr>
        <p:spPr bwMode="auto">
          <a:xfrm>
            <a:off x="6765478" y="4602938"/>
            <a:ext cx="293672" cy="290217"/>
          </a:xfrm>
          <a:custGeom>
            <a:avLst/>
            <a:gdLst>
              <a:gd name="T0" fmla="*/ 0 w 170"/>
              <a:gd name="T1" fmla="*/ 0 h 168"/>
              <a:gd name="T2" fmla="*/ 0 w 170"/>
              <a:gd name="T3" fmla="*/ 0 h 168"/>
              <a:gd name="T4" fmla="*/ 170 w 170"/>
              <a:gd name="T5" fmla="*/ 168 h 168"/>
              <a:gd name="T6" fmla="*/ 170 w 170"/>
              <a:gd name="T7" fmla="*/ 168 h 168"/>
              <a:gd name="T8" fmla="*/ 0 w 170"/>
              <a:gd name="T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" h="168">
                <a:moveTo>
                  <a:pt x="0" y="0"/>
                </a:moveTo>
                <a:lnTo>
                  <a:pt x="0" y="0"/>
                </a:lnTo>
                <a:lnTo>
                  <a:pt x="170" y="168"/>
                </a:lnTo>
                <a:lnTo>
                  <a:pt x="170" y="168"/>
                </a:lnTo>
                <a:lnTo>
                  <a:pt x="0" y="0"/>
                </a:lnTo>
                <a:close/>
              </a:path>
            </a:pathLst>
          </a:custGeom>
          <a:solidFill>
            <a:srgbClr val="D54F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任意多边形 38"/>
          <p:cNvSpPr/>
          <p:nvPr>
            <p:custDataLst>
              <p:tags r:id="rId22"/>
            </p:custDataLst>
          </p:nvPr>
        </p:nvSpPr>
        <p:spPr bwMode="auto">
          <a:xfrm>
            <a:off x="6765478" y="4602938"/>
            <a:ext cx="293672" cy="290217"/>
          </a:xfrm>
          <a:custGeom>
            <a:avLst/>
            <a:gdLst>
              <a:gd name="T0" fmla="*/ 0 w 170"/>
              <a:gd name="T1" fmla="*/ 0 h 168"/>
              <a:gd name="T2" fmla="*/ 0 w 170"/>
              <a:gd name="T3" fmla="*/ 0 h 168"/>
              <a:gd name="T4" fmla="*/ 170 w 170"/>
              <a:gd name="T5" fmla="*/ 168 h 168"/>
              <a:gd name="T6" fmla="*/ 170 w 170"/>
              <a:gd name="T7" fmla="*/ 168 h 168"/>
              <a:gd name="T8" fmla="*/ 0 w 170"/>
              <a:gd name="T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" h="168">
                <a:moveTo>
                  <a:pt x="0" y="0"/>
                </a:moveTo>
                <a:lnTo>
                  <a:pt x="0" y="0"/>
                </a:lnTo>
                <a:lnTo>
                  <a:pt x="170" y="168"/>
                </a:lnTo>
                <a:lnTo>
                  <a:pt x="170" y="168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任意多边形 39"/>
          <p:cNvSpPr/>
          <p:nvPr>
            <p:custDataLst>
              <p:tags r:id="rId23"/>
            </p:custDataLst>
          </p:nvPr>
        </p:nvSpPr>
        <p:spPr bwMode="auto">
          <a:xfrm>
            <a:off x="6354336" y="4706587"/>
            <a:ext cx="309565" cy="186568"/>
          </a:xfrm>
          <a:custGeom>
            <a:avLst/>
            <a:gdLst>
              <a:gd name="T0" fmla="*/ 0 w 84"/>
              <a:gd name="T1" fmla="*/ 51 h 51"/>
              <a:gd name="T2" fmla="*/ 0 w 84"/>
              <a:gd name="T3" fmla="*/ 51 h 51"/>
              <a:gd name="T4" fmla="*/ 0 w 84"/>
              <a:gd name="T5" fmla="*/ 51 h 51"/>
              <a:gd name="T6" fmla="*/ 84 w 84"/>
              <a:gd name="T7" fmla="*/ 0 h 51"/>
              <a:gd name="T8" fmla="*/ 62 w 84"/>
              <a:gd name="T9" fmla="*/ 22 h 51"/>
              <a:gd name="T10" fmla="*/ 50 w 84"/>
              <a:gd name="T11" fmla="*/ 33 h 51"/>
              <a:gd name="T12" fmla="*/ 40 w 84"/>
              <a:gd name="T13" fmla="*/ 40 h 51"/>
              <a:gd name="T14" fmla="*/ 50 w 84"/>
              <a:gd name="T15" fmla="*/ 33 h 51"/>
              <a:gd name="T16" fmla="*/ 62 w 84"/>
              <a:gd name="T17" fmla="*/ 22 h 51"/>
              <a:gd name="T18" fmla="*/ 84 w 84"/>
              <a:gd name="T1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4" h="51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51"/>
                  <a:pt x="0" y="51"/>
                  <a:pt x="0" y="51"/>
                </a:cubicBezTo>
                <a:moveTo>
                  <a:pt x="84" y="0"/>
                </a:moveTo>
                <a:cubicBezTo>
                  <a:pt x="62" y="22"/>
                  <a:pt x="62" y="22"/>
                  <a:pt x="62" y="22"/>
                </a:cubicBezTo>
                <a:cubicBezTo>
                  <a:pt x="50" y="33"/>
                  <a:pt x="50" y="33"/>
                  <a:pt x="50" y="33"/>
                </a:cubicBezTo>
                <a:cubicBezTo>
                  <a:pt x="47" y="36"/>
                  <a:pt x="44" y="38"/>
                  <a:pt x="40" y="40"/>
                </a:cubicBezTo>
                <a:cubicBezTo>
                  <a:pt x="44" y="38"/>
                  <a:pt x="47" y="36"/>
                  <a:pt x="50" y="33"/>
                </a:cubicBezTo>
                <a:cubicBezTo>
                  <a:pt x="62" y="22"/>
                  <a:pt x="62" y="22"/>
                  <a:pt x="62" y="22"/>
                </a:cubicBezTo>
                <a:cubicBezTo>
                  <a:pt x="84" y="0"/>
                  <a:pt x="84" y="0"/>
                  <a:pt x="84" y="0"/>
                </a:cubicBezTo>
              </a:path>
            </a:pathLst>
          </a:custGeom>
          <a:solidFill>
            <a:srgbClr val="B14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任意多边形 64"/>
          <p:cNvSpPr/>
          <p:nvPr>
            <p:custDataLst>
              <p:tags r:id="rId24"/>
            </p:custDataLst>
          </p:nvPr>
        </p:nvSpPr>
        <p:spPr bwMode="auto">
          <a:xfrm>
            <a:off x="4105152" y="5398963"/>
            <a:ext cx="2290644" cy="583890"/>
          </a:xfrm>
          <a:custGeom>
            <a:avLst/>
            <a:gdLst>
              <a:gd name="T0" fmla="*/ 545 w 624"/>
              <a:gd name="T1" fmla="*/ 159 h 159"/>
              <a:gd name="T2" fmla="*/ 79 w 624"/>
              <a:gd name="T3" fmla="*/ 159 h 159"/>
              <a:gd name="T4" fmla="*/ 0 w 624"/>
              <a:gd name="T5" fmla="*/ 79 h 159"/>
              <a:gd name="T6" fmla="*/ 79 w 624"/>
              <a:gd name="T7" fmla="*/ 0 h 159"/>
              <a:gd name="T8" fmla="*/ 545 w 624"/>
              <a:gd name="T9" fmla="*/ 0 h 159"/>
              <a:gd name="T10" fmla="*/ 624 w 624"/>
              <a:gd name="T11" fmla="*/ 79 h 159"/>
              <a:gd name="T12" fmla="*/ 545 w 624"/>
              <a:gd name="T13" fmla="*/ 15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4" h="159">
                <a:moveTo>
                  <a:pt x="545" y="159"/>
                </a:moveTo>
                <a:cubicBezTo>
                  <a:pt x="79" y="159"/>
                  <a:pt x="79" y="159"/>
                  <a:pt x="79" y="159"/>
                </a:cubicBezTo>
                <a:cubicBezTo>
                  <a:pt x="35" y="159"/>
                  <a:pt x="0" y="123"/>
                  <a:pt x="0" y="79"/>
                </a:cubicBezTo>
                <a:cubicBezTo>
                  <a:pt x="0" y="36"/>
                  <a:pt x="35" y="0"/>
                  <a:pt x="79" y="0"/>
                </a:cubicBezTo>
                <a:cubicBezTo>
                  <a:pt x="545" y="0"/>
                  <a:pt x="545" y="0"/>
                  <a:pt x="545" y="0"/>
                </a:cubicBezTo>
                <a:cubicBezTo>
                  <a:pt x="589" y="0"/>
                  <a:pt x="624" y="36"/>
                  <a:pt x="624" y="79"/>
                </a:cubicBezTo>
                <a:cubicBezTo>
                  <a:pt x="624" y="123"/>
                  <a:pt x="589" y="159"/>
                  <a:pt x="545" y="159"/>
                </a:cubicBezTo>
              </a:path>
            </a:pathLst>
          </a:custGeom>
          <a:solidFill>
            <a:srgbClr val="1AA3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 65"/>
          <p:cNvSpPr/>
          <p:nvPr>
            <p:custDataLst>
              <p:tags r:id="rId25"/>
            </p:custDataLst>
          </p:nvPr>
        </p:nvSpPr>
        <p:spPr bwMode="auto">
          <a:xfrm>
            <a:off x="5202450" y="4789506"/>
            <a:ext cx="1194037" cy="1802112"/>
          </a:xfrm>
          <a:custGeom>
            <a:avLst/>
            <a:gdLst>
              <a:gd name="T0" fmla="*/ 325 w 325"/>
              <a:gd name="T1" fmla="*/ 245 h 491"/>
              <a:gd name="T2" fmla="*/ 301 w 325"/>
              <a:gd name="T3" fmla="*/ 303 h 491"/>
              <a:gd name="T4" fmla="*/ 300 w 325"/>
              <a:gd name="T5" fmla="*/ 303 h 491"/>
              <a:gd name="T6" fmla="*/ 143 w 325"/>
              <a:gd name="T7" fmla="*/ 460 h 491"/>
              <a:gd name="T8" fmla="*/ 31 w 325"/>
              <a:gd name="T9" fmla="*/ 460 h 491"/>
              <a:gd name="T10" fmla="*/ 31 w 325"/>
              <a:gd name="T11" fmla="*/ 348 h 491"/>
              <a:gd name="T12" fmla="*/ 134 w 325"/>
              <a:gd name="T13" fmla="*/ 245 h 491"/>
              <a:gd name="T14" fmla="*/ 31 w 325"/>
              <a:gd name="T15" fmla="*/ 143 h 491"/>
              <a:gd name="T16" fmla="*/ 31 w 325"/>
              <a:gd name="T17" fmla="*/ 31 h 491"/>
              <a:gd name="T18" fmla="*/ 143 w 325"/>
              <a:gd name="T19" fmla="*/ 31 h 491"/>
              <a:gd name="T20" fmla="*/ 300 w 325"/>
              <a:gd name="T21" fmla="*/ 188 h 491"/>
              <a:gd name="T22" fmla="*/ 301 w 325"/>
              <a:gd name="T23" fmla="*/ 188 h 491"/>
              <a:gd name="T24" fmla="*/ 325 w 325"/>
              <a:gd name="T25" fmla="*/ 24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" h="491">
                <a:moveTo>
                  <a:pt x="325" y="245"/>
                </a:moveTo>
                <a:cubicBezTo>
                  <a:pt x="325" y="268"/>
                  <a:pt x="316" y="289"/>
                  <a:pt x="301" y="303"/>
                </a:cubicBezTo>
                <a:cubicBezTo>
                  <a:pt x="300" y="303"/>
                  <a:pt x="300" y="303"/>
                  <a:pt x="300" y="303"/>
                </a:cubicBezTo>
                <a:cubicBezTo>
                  <a:pt x="143" y="460"/>
                  <a:pt x="143" y="460"/>
                  <a:pt x="143" y="460"/>
                </a:cubicBezTo>
                <a:cubicBezTo>
                  <a:pt x="112" y="491"/>
                  <a:pt x="62" y="491"/>
                  <a:pt x="31" y="460"/>
                </a:cubicBezTo>
                <a:cubicBezTo>
                  <a:pt x="0" y="429"/>
                  <a:pt x="0" y="379"/>
                  <a:pt x="31" y="348"/>
                </a:cubicBezTo>
                <a:cubicBezTo>
                  <a:pt x="134" y="245"/>
                  <a:pt x="134" y="245"/>
                  <a:pt x="134" y="245"/>
                </a:cubicBezTo>
                <a:cubicBezTo>
                  <a:pt x="31" y="143"/>
                  <a:pt x="31" y="143"/>
                  <a:pt x="31" y="143"/>
                </a:cubicBezTo>
                <a:cubicBezTo>
                  <a:pt x="0" y="112"/>
                  <a:pt x="0" y="62"/>
                  <a:pt x="31" y="31"/>
                </a:cubicBezTo>
                <a:cubicBezTo>
                  <a:pt x="62" y="0"/>
                  <a:pt x="112" y="0"/>
                  <a:pt x="143" y="31"/>
                </a:cubicBezTo>
                <a:cubicBezTo>
                  <a:pt x="300" y="188"/>
                  <a:pt x="300" y="188"/>
                  <a:pt x="300" y="188"/>
                </a:cubicBezTo>
                <a:cubicBezTo>
                  <a:pt x="301" y="188"/>
                  <a:pt x="301" y="188"/>
                  <a:pt x="301" y="188"/>
                </a:cubicBezTo>
                <a:cubicBezTo>
                  <a:pt x="316" y="202"/>
                  <a:pt x="325" y="223"/>
                  <a:pt x="325" y="245"/>
                </a:cubicBezTo>
              </a:path>
            </a:pathLst>
          </a:custGeom>
          <a:solidFill>
            <a:srgbClr val="1AA3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任意多边形 66"/>
          <p:cNvSpPr/>
          <p:nvPr>
            <p:custDataLst>
              <p:tags r:id="rId26"/>
            </p:custDataLst>
          </p:nvPr>
        </p:nvSpPr>
        <p:spPr bwMode="auto">
          <a:xfrm>
            <a:off x="5694437" y="5398963"/>
            <a:ext cx="701359" cy="583890"/>
          </a:xfrm>
          <a:custGeom>
            <a:avLst/>
            <a:gdLst>
              <a:gd name="T0" fmla="*/ 63 w 191"/>
              <a:gd name="T1" fmla="*/ 17 h 159"/>
              <a:gd name="T2" fmla="*/ 50 w 191"/>
              <a:gd name="T3" fmla="*/ 29 h 159"/>
              <a:gd name="T4" fmla="*/ 29 w 191"/>
              <a:gd name="T5" fmla="*/ 109 h 159"/>
              <a:gd name="T6" fmla="*/ 62 w 191"/>
              <a:gd name="T7" fmla="*/ 141 h 159"/>
              <a:gd name="T8" fmla="*/ 112 w 191"/>
              <a:gd name="T9" fmla="*/ 159 h 159"/>
              <a:gd name="T10" fmla="*/ 112 w 191"/>
              <a:gd name="T11" fmla="*/ 159 h 159"/>
              <a:gd name="T12" fmla="*/ 166 w 191"/>
              <a:gd name="T13" fmla="*/ 137 h 159"/>
              <a:gd name="T14" fmla="*/ 167 w 191"/>
              <a:gd name="T15" fmla="*/ 137 h 159"/>
              <a:gd name="T16" fmla="*/ 191 w 191"/>
              <a:gd name="T17" fmla="*/ 79 h 159"/>
              <a:gd name="T18" fmla="*/ 191 w 191"/>
              <a:gd name="T19" fmla="*/ 79 h 159"/>
              <a:gd name="T20" fmla="*/ 191 w 191"/>
              <a:gd name="T21" fmla="*/ 79 h 159"/>
              <a:gd name="T22" fmla="*/ 191 w 191"/>
              <a:gd name="T23" fmla="*/ 79 h 159"/>
              <a:gd name="T24" fmla="*/ 191 w 191"/>
              <a:gd name="T25" fmla="*/ 78 h 159"/>
              <a:gd name="T26" fmla="*/ 191 w 191"/>
              <a:gd name="T27" fmla="*/ 78 h 159"/>
              <a:gd name="T28" fmla="*/ 191 w 191"/>
              <a:gd name="T29" fmla="*/ 78 h 159"/>
              <a:gd name="T30" fmla="*/ 191 w 191"/>
              <a:gd name="T31" fmla="*/ 77 h 159"/>
              <a:gd name="T32" fmla="*/ 191 w 191"/>
              <a:gd name="T33" fmla="*/ 77 h 159"/>
              <a:gd name="T34" fmla="*/ 191 w 191"/>
              <a:gd name="T35" fmla="*/ 77 h 159"/>
              <a:gd name="T36" fmla="*/ 191 w 191"/>
              <a:gd name="T37" fmla="*/ 77 h 159"/>
              <a:gd name="T38" fmla="*/ 191 w 191"/>
              <a:gd name="T39" fmla="*/ 76 h 159"/>
              <a:gd name="T40" fmla="*/ 191 w 191"/>
              <a:gd name="T41" fmla="*/ 76 h 159"/>
              <a:gd name="T42" fmla="*/ 191 w 191"/>
              <a:gd name="T43" fmla="*/ 76 h 159"/>
              <a:gd name="T44" fmla="*/ 191 w 191"/>
              <a:gd name="T45" fmla="*/ 76 h 159"/>
              <a:gd name="T46" fmla="*/ 191 w 191"/>
              <a:gd name="T47" fmla="*/ 75 h 159"/>
              <a:gd name="T48" fmla="*/ 191 w 191"/>
              <a:gd name="T49" fmla="*/ 75 h 159"/>
              <a:gd name="T50" fmla="*/ 191 w 191"/>
              <a:gd name="T51" fmla="*/ 75 h 159"/>
              <a:gd name="T52" fmla="*/ 191 w 191"/>
              <a:gd name="T53" fmla="*/ 75 h 159"/>
              <a:gd name="T54" fmla="*/ 191 w 191"/>
              <a:gd name="T55" fmla="*/ 74 h 159"/>
              <a:gd name="T56" fmla="*/ 191 w 191"/>
              <a:gd name="T57" fmla="*/ 74 h 159"/>
              <a:gd name="T58" fmla="*/ 191 w 191"/>
              <a:gd name="T59" fmla="*/ 74 h 159"/>
              <a:gd name="T60" fmla="*/ 189 w 191"/>
              <a:gd name="T61" fmla="*/ 60 h 159"/>
              <a:gd name="T62" fmla="*/ 189 w 191"/>
              <a:gd name="T63" fmla="*/ 60 h 159"/>
              <a:gd name="T64" fmla="*/ 189 w 191"/>
              <a:gd name="T65" fmla="*/ 60 h 159"/>
              <a:gd name="T66" fmla="*/ 189 w 191"/>
              <a:gd name="T67" fmla="*/ 59 h 159"/>
              <a:gd name="T68" fmla="*/ 189 w 191"/>
              <a:gd name="T69" fmla="*/ 59 h 159"/>
              <a:gd name="T70" fmla="*/ 189 w 191"/>
              <a:gd name="T71" fmla="*/ 59 h 159"/>
              <a:gd name="T72" fmla="*/ 189 w 191"/>
              <a:gd name="T73" fmla="*/ 59 h 159"/>
              <a:gd name="T74" fmla="*/ 189 w 191"/>
              <a:gd name="T75" fmla="*/ 58 h 159"/>
              <a:gd name="T76" fmla="*/ 166 w 191"/>
              <a:gd name="T77" fmla="*/ 22 h 159"/>
              <a:gd name="T78" fmla="*/ 166 w 191"/>
              <a:gd name="T79" fmla="*/ 21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91" h="159">
                <a:moveTo>
                  <a:pt x="112" y="0"/>
                </a:moveTo>
                <a:cubicBezTo>
                  <a:pt x="94" y="0"/>
                  <a:pt x="77" y="6"/>
                  <a:pt x="63" y="17"/>
                </a:cubicBezTo>
                <a:cubicBezTo>
                  <a:pt x="63" y="17"/>
                  <a:pt x="62" y="17"/>
                  <a:pt x="62" y="18"/>
                </a:cubicBezTo>
                <a:cubicBezTo>
                  <a:pt x="50" y="29"/>
                  <a:pt x="50" y="29"/>
                  <a:pt x="50" y="29"/>
                </a:cubicBezTo>
                <a:cubicBezTo>
                  <a:pt x="0" y="79"/>
                  <a:pt x="0" y="79"/>
                  <a:pt x="0" y="79"/>
                </a:cubicBezTo>
                <a:cubicBezTo>
                  <a:pt x="29" y="109"/>
                  <a:pt x="29" y="109"/>
                  <a:pt x="29" y="109"/>
                </a:cubicBezTo>
                <a:cubicBezTo>
                  <a:pt x="50" y="130"/>
                  <a:pt x="50" y="130"/>
                  <a:pt x="50" y="130"/>
                </a:cubicBezTo>
                <a:cubicBezTo>
                  <a:pt x="62" y="141"/>
                  <a:pt x="62" y="141"/>
                  <a:pt x="62" y="141"/>
                </a:cubicBezTo>
                <a:cubicBezTo>
                  <a:pt x="65" y="144"/>
                  <a:pt x="69" y="147"/>
                  <a:pt x="73" y="149"/>
                </a:cubicBezTo>
                <a:cubicBezTo>
                  <a:pt x="85" y="155"/>
                  <a:pt x="98" y="159"/>
                  <a:pt x="112" y="159"/>
                </a:cubicBezTo>
                <a:cubicBezTo>
                  <a:pt x="112" y="159"/>
                  <a:pt x="112" y="159"/>
                  <a:pt x="112" y="159"/>
                </a:cubicBezTo>
                <a:cubicBezTo>
                  <a:pt x="112" y="159"/>
                  <a:pt x="112" y="159"/>
                  <a:pt x="112" y="159"/>
                </a:cubicBezTo>
                <a:cubicBezTo>
                  <a:pt x="133" y="159"/>
                  <a:pt x="152" y="151"/>
                  <a:pt x="166" y="138"/>
                </a:cubicBezTo>
                <a:cubicBezTo>
                  <a:pt x="166" y="137"/>
                  <a:pt x="166" y="137"/>
                  <a:pt x="166" y="137"/>
                </a:cubicBezTo>
                <a:cubicBezTo>
                  <a:pt x="166" y="137"/>
                  <a:pt x="166" y="137"/>
                  <a:pt x="166" y="137"/>
                </a:cubicBezTo>
                <a:cubicBezTo>
                  <a:pt x="167" y="137"/>
                  <a:pt x="167" y="137"/>
                  <a:pt x="167" y="137"/>
                </a:cubicBezTo>
                <a:cubicBezTo>
                  <a:pt x="175" y="129"/>
                  <a:pt x="182" y="119"/>
                  <a:pt x="186" y="107"/>
                </a:cubicBezTo>
                <a:cubicBezTo>
                  <a:pt x="190" y="99"/>
                  <a:pt x="191" y="89"/>
                  <a:pt x="191" y="79"/>
                </a:cubicBezTo>
                <a:cubicBezTo>
                  <a:pt x="191" y="79"/>
                  <a:pt x="191" y="79"/>
                  <a:pt x="191" y="79"/>
                </a:cubicBezTo>
                <a:cubicBezTo>
                  <a:pt x="191" y="79"/>
                  <a:pt x="191" y="79"/>
                  <a:pt x="191" y="79"/>
                </a:cubicBezTo>
                <a:cubicBezTo>
                  <a:pt x="191" y="79"/>
                  <a:pt x="191" y="79"/>
                  <a:pt x="191" y="79"/>
                </a:cubicBezTo>
                <a:cubicBezTo>
                  <a:pt x="191" y="79"/>
                  <a:pt x="191" y="79"/>
                  <a:pt x="191" y="79"/>
                </a:cubicBezTo>
                <a:cubicBezTo>
                  <a:pt x="191" y="79"/>
                  <a:pt x="191" y="79"/>
                  <a:pt x="191" y="79"/>
                </a:cubicBezTo>
                <a:cubicBezTo>
                  <a:pt x="191" y="79"/>
                  <a:pt x="191" y="79"/>
                  <a:pt x="191" y="79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69"/>
                  <a:pt x="190" y="65"/>
                  <a:pt x="189" y="60"/>
                </a:cubicBezTo>
                <a:cubicBezTo>
                  <a:pt x="189" y="60"/>
                  <a:pt x="189" y="60"/>
                  <a:pt x="189" y="60"/>
                </a:cubicBezTo>
                <a:cubicBezTo>
                  <a:pt x="189" y="60"/>
                  <a:pt x="189" y="60"/>
                  <a:pt x="189" y="60"/>
                </a:cubicBezTo>
                <a:cubicBezTo>
                  <a:pt x="189" y="60"/>
                  <a:pt x="189" y="60"/>
                  <a:pt x="189" y="60"/>
                </a:cubicBezTo>
                <a:cubicBezTo>
                  <a:pt x="189" y="60"/>
                  <a:pt x="189" y="60"/>
                  <a:pt x="189" y="60"/>
                </a:cubicBezTo>
                <a:cubicBezTo>
                  <a:pt x="189" y="60"/>
                  <a:pt x="189" y="60"/>
                  <a:pt x="189" y="60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8"/>
                  <a:pt x="189" y="58"/>
                  <a:pt x="189" y="58"/>
                </a:cubicBezTo>
                <a:cubicBezTo>
                  <a:pt x="185" y="44"/>
                  <a:pt x="177" y="32"/>
                  <a:pt x="167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52" y="8"/>
                  <a:pt x="133" y="0"/>
                  <a:pt x="112" y="0"/>
                </a:cubicBezTo>
              </a:path>
            </a:pathLst>
          </a:custGeom>
          <a:solidFill>
            <a:srgbClr val="1AA3AA">
              <a:lumMod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任意多边形 67"/>
          <p:cNvSpPr/>
          <p:nvPr>
            <p:custDataLst>
              <p:tags r:id="rId27"/>
            </p:custDataLst>
          </p:nvPr>
        </p:nvSpPr>
        <p:spPr bwMode="auto">
          <a:xfrm>
            <a:off x="5400765" y="5398963"/>
            <a:ext cx="704814" cy="290217"/>
          </a:xfrm>
          <a:custGeom>
            <a:avLst/>
            <a:gdLst>
              <a:gd name="T0" fmla="*/ 192 w 192"/>
              <a:gd name="T1" fmla="*/ 0 h 79"/>
              <a:gd name="T2" fmla="*/ 0 w 192"/>
              <a:gd name="T3" fmla="*/ 0 h 79"/>
              <a:gd name="T4" fmla="*/ 80 w 192"/>
              <a:gd name="T5" fmla="*/ 79 h 79"/>
              <a:gd name="T6" fmla="*/ 80 w 192"/>
              <a:gd name="T7" fmla="*/ 79 h 79"/>
              <a:gd name="T8" fmla="*/ 80 w 192"/>
              <a:gd name="T9" fmla="*/ 79 h 79"/>
              <a:gd name="T10" fmla="*/ 130 w 192"/>
              <a:gd name="T11" fmla="*/ 29 h 79"/>
              <a:gd name="T12" fmla="*/ 142 w 192"/>
              <a:gd name="T13" fmla="*/ 18 h 79"/>
              <a:gd name="T14" fmla="*/ 143 w 192"/>
              <a:gd name="T15" fmla="*/ 17 h 79"/>
              <a:gd name="T16" fmla="*/ 192 w 192"/>
              <a:gd name="T1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2" h="79">
                <a:moveTo>
                  <a:pt x="192" y="0"/>
                </a:moveTo>
                <a:cubicBezTo>
                  <a:pt x="0" y="0"/>
                  <a:pt x="0" y="0"/>
                  <a:pt x="0" y="0"/>
                </a:cubicBezTo>
                <a:cubicBezTo>
                  <a:pt x="80" y="79"/>
                  <a:pt x="80" y="79"/>
                  <a:pt x="80" y="79"/>
                </a:cubicBezTo>
                <a:cubicBezTo>
                  <a:pt x="80" y="79"/>
                  <a:pt x="80" y="79"/>
                  <a:pt x="80" y="79"/>
                </a:cubicBezTo>
                <a:cubicBezTo>
                  <a:pt x="80" y="79"/>
                  <a:pt x="80" y="79"/>
                  <a:pt x="80" y="79"/>
                </a:cubicBezTo>
                <a:cubicBezTo>
                  <a:pt x="130" y="29"/>
                  <a:pt x="130" y="29"/>
                  <a:pt x="130" y="29"/>
                </a:cubicBezTo>
                <a:cubicBezTo>
                  <a:pt x="142" y="18"/>
                  <a:pt x="142" y="18"/>
                  <a:pt x="142" y="18"/>
                </a:cubicBezTo>
                <a:cubicBezTo>
                  <a:pt x="142" y="17"/>
                  <a:pt x="143" y="17"/>
                  <a:pt x="143" y="17"/>
                </a:cubicBezTo>
                <a:cubicBezTo>
                  <a:pt x="157" y="6"/>
                  <a:pt x="174" y="0"/>
                  <a:pt x="192" y="0"/>
                </a:cubicBezTo>
              </a:path>
            </a:pathLst>
          </a:custGeom>
          <a:solidFill>
            <a:srgbClr val="1AA3AA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任意多边形 68"/>
          <p:cNvSpPr/>
          <p:nvPr>
            <p:custDataLst>
              <p:tags r:id="rId28"/>
            </p:custDataLst>
          </p:nvPr>
        </p:nvSpPr>
        <p:spPr bwMode="auto">
          <a:xfrm>
            <a:off x="5400765" y="5689180"/>
            <a:ext cx="704814" cy="293672"/>
          </a:xfrm>
          <a:custGeom>
            <a:avLst/>
            <a:gdLst>
              <a:gd name="T0" fmla="*/ 80 w 192"/>
              <a:gd name="T1" fmla="*/ 0 h 80"/>
              <a:gd name="T2" fmla="*/ 0 w 192"/>
              <a:gd name="T3" fmla="*/ 80 h 80"/>
              <a:gd name="T4" fmla="*/ 192 w 192"/>
              <a:gd name="T5" fmla="*/ 80 h 80"/>
              <a:gd name="T6" fmla="*/ 192 w 192"/>
              <a:gd name="T7" fmla="*/ 80 h 80"/>
              <a:gd name="T8" fmla="*/ 153 w 192"/>
              <a:gd name="T9" fmla="*/ 70 h 80"/>
              <a:gd name="T10" fmla="*/ 142 w 192"/>
              <a:gd name="T11" fmla="*/ 62 h 80"/>
              <a:gd name="T12" fmla="*/ 130 w 192"/>
              <a:gd name="T13" fmla="*/ 51 h 80"/>
              <a:gd name="T14" fmla="*/ 109 w 192"/>
              <a:gd name="T15" fmla="*/ 30 h 80"/>
              <a:gd name="T16" fmla="*/ 80 w 192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2" h="80">
                <a:moveTo>
                  <a:pt x="80" y="0"/>
                </a:moveTo>
                <a:cubicBezTo>
                  <a:pt x="0" y="80"/>
                  <a:pt x="0" y="80"/>
                  <a:pt x="0" y="80"/>
                </a:cubicBezTo>
                <a:cubicBezTo>
                  <a:pt x="192" y="80"/>
                  <a:pt x="192" y="80"/>
                  <a:pt x="192" y="80"/>
                </a:cubicBezTo>
                <a:cubicBezTo>
                  <a:pt x="192" y="80"/>
                  <a:pt x="192" y="80"/>
                  <a:pt x="192" y="80"/>
                </a:cubicBezTo>
                <a:cubicBezTo>
                  <a:pt x="178" y="80"/>
                  <a:pt x="165" y="76"/>
                  <a:pt x="153" y="70"/>
                </a:cubicBezTo>
                <a:cubicBezTo>
                  <a:pt x="149" y="68"/>
                  <a:pt x="145" y="65"/>
                  <a:pt x="142" y="62"/>
                </a:cubicBezTo>
                <a:cubicBezTo>
                  <a:pt x="130" y="51"/>
                  <a:pt x="130" y="51"/>
                  <a:pt x="130" y="51"/>
                </a:cubicBezTo>
                <a:cubicBezTo>
                  <a:pt x="109" y="30"/>
                  <a:pt x="109" y="30"/>
                  <a:pt x="109" y="30"/>
                </a:cubicBezTo>
                <a:cubicBezTo>
                  <a:pt x="80" y="0"/>
                  <a:pt x="80" y="0"/>
                  <a:pt x="80" y="0"/>
                </a:cubicBezTo>
              </a:path>
            </a:pathLst>
          </a:custGeom>
          <a:solidFill>
            <a:srgbClr val="1AA3AA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任意多边形 69"/>
          <p:cNvSpPr/>
          <p:nvPr>
            <p:custDataLst>
              <p:tags r:id="rId29"/>
            </p:custDataLst>
          </p:nvPr>
        </p:nvSpPr>
        <p:spPr>
          <a:xfrm>
            <a:off x="5968071" y="5516432"/>
            <a:ext cx="304037" cy="304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ysClr val="window" lastClr="FFFFFF"/>
          </a:solidFill>
          <a:ln w="12700">
            <a:miter lim="400000"/>
          </a:ln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任意多边形 59"/>
          <p:cNvSpPr/>
          <p:nvPr>
            <p:custDataLst>
              <p:tags r:id="rId30"/>
            </p:custDataLst>
          </p:nvPr>
        </p:nvSpPr>
        <p:spPr bwMode="auto">
          <a:xfrm>
            <a:off x="6064119" y="3701191"/>
            <a:ext cx="1194037" cy="1805567"/>
          </a:xfrm>
          <a:custGeom>
            <a:avLst/>
            <a:gdLst>
              <a:gd name="T0" fmla="*/ 0 w 325"/>
              <a:gd name="T1" fmla="*/ 246 h 492"/>
              <a:gd name="T2" fmla="*/ 24 w 325"/>
              <a:gd name="T3" fmla="*/ 303 h 492"/>
              <a:gd name="T4" fmla="*/ 25 w 325"/>
              <a:gd name="T5" fmla="*/ 304 h 492"/>
              <a:gd name="T6" fmla="*/ 182 w 325"/>
              <a:gd name="T7" fmla="*/ 461 h 492"/>
              <a:gd name="T8" fmla="*/ 294 w 325"/>
              <a:gd name="T9" fmla="*/ 461 h 492"/>
              <a:gd name="T10" fmla="*/ 294 w 325"/>
              <a:gd name="T11" fmla="*/ 348 h 492"/>
              <a:gd name="T12" fmla="*/ 191 w 325"/>
              <a:gd name="T13" fmla="*/ 246 h 492"/>
              <a:gd name="T14" fmla="*/ 294 w 325"/>
              <a:gd name="T15" fmla="*/ 143 h 492"/>
              <a:gd name="T16" fmla="*/ 294 w 325"/>
              <a:gd name="T17" fmla="*/ 31 h 492"/>
              <a:gd name="T18" fmla="*/ 182 w 325"/>
              <a:gd name="T19" fmla="*/ 31 h 492"/>
              <a:gd name="T20" fmla="*/ 25 w 325"/>
              <a:gd name="T21" fmla="*/ 188 h 492"/>
              <a:gd name="T22" fmla="*/ 24 w 325"/>
              <a:gd name="T23" fmla="*/ 188 h 492"/>
              <a:gd name="T24" fmla="*/ 0 w 325"/>
              <a:gd name="T25" fmla="*/ 246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" h="492">
                <a:moveTo>
                  <a:pt x="0" y="246"/>
                </a:moveTo>
                <a:cubicBezTo>
                  <a:pt x="0" y="268"/>
                  <a:pt x="9" y="289"/>
                  <a:pt x="24" y="303"/>
                </a:cubicBezTo>
                <a:cubicBezTo>
                  <a:pt x="25" y="304"/>
                  <a:pt x="25" y="304"/>
                  <a:pt x="25" y="304"/>
                </a:cubicBezTo>
                <a:cubicBezTo>
                  <a:pt x="182" y="461"/>
                  <a:pt x="182" y="461"/>
                  <a:pt x="182" y="461"/>
                </a:cubicBezTo>
                <a:cubicBezTo>
                  <a:pt x="213" y="492"/>
                  <a:pt x="263" y="492"/>
                  <a:pt x="294" y="461"/>
                </a:cubicBezTo>
                <a:cubicBezTo>
                  <a:pt x="325" y="430"/>
                  <a:pt x="325" y="379"/>
                  <a:pt x="294" y="348"/>
                </a:cubicBezTo>
                <a:cubicBezTo>
                  <a:pt x="191" y="246"/>
                  <a:pt x="191" y="246"/>
                  <a:pt x="191" y="246"/>
                </a:cubicBezTo>
                <a:cubicBezTo>
                  <a:pt x="294" y="143"/>
                  <a:pt x="294" y="143"/>
                  <a:pt x="294" y="143"/>
                </a:cubicBezTo>
                <a:cubicBezTo>
                  <a:pt x="325" y="112"/>
                  <a:pt x="325" y="62"/>
                  <a:pt x="294" y="31"/>
                </a:cubicBezTo>
                <a:cubicBezTo>
                  <a:pt x="263" y="0"/>
                  <a:pt x="213" y="0"/>
                  <a:pt x="182" y="31"/>
                </a:cubicBezTo>
                <a:cubicBezTo>
                  <a:pt x="25" y="188"/>
                  <a:pt x="25" y="188"/>
                  <a:pt x="25" y="188"/>
                </a:cubicBezTo>
                <a:cubicBezTo>
                  <a:pt x="24" y="188"/>
                  <a:pt x="24" y="188"/>
                  <a:pt x="24" y="188"/>
                </a:cubicBezTo>
                <a:cubicBezTo>
                  <a:pt x="9" y="203"/>
                  <a:pt x="0" y="223"/>
                  <a:pt x="0" y="246"/>
                </a:cubicBezTo>
              </a:path>
            </a:pathLst>
          </a:custGeom>
          <a:solidFill>
            <a:srgbClr val="3498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任意多边形 60"/>
          <p:cNvSpPr/>
          <p:nvPr>
            <p:custDataLst>
              <p:tags r:id="rId31"/>
            </p:custDataLst>
          </p:nvPr>
        </p:nvSpPr>
        <p:spPr bwMode="auto">
          <a:xfrm>
            <a:off x="6064119" y="4309266"/>
            <a:ext cx="701359" cy="583890"/>
          </a:xfrm>
          <a:custGeom>
            <a:avLst/>
            <a:gdLst>
              <a:gd name="T0" fmla="*/ 25 w 191"/>
              <a:gd name="T1" fmla="*/ 22 h 159"/>
              <a:gd name="T2" fmla="*/ 25 w 191"/>
              <a:gd name="T3" fmla="*/ 22 h 159"/>
              <a:gd name="T4" fmla="*/ 3 w 191"/>
              <a:gd name="T5" fmla="*/ 57 h 159"/>
              <a:gd name="T6" fmla="*/ 3 w 191"/>
              <a:gd name="T7" fmla="*/ 57 h 159"/>
              <a:gd name="T8" fmla="*/ 3 w 191"/>
              <a:gd name="T9" fmla="*/ 57 h 159"/>
              <a:gd name="T10" fmla="*/ 3 w 191"/>
              <a:gd name="T11" fmla="*/ 58 h 159"/>
              <a:gd name="T12" fmla="*/ 3 w 191"/>
              <a:gd name="T13" fmla="*/ 58 h 159"/>
              <a:gd name="T14" fmla="*/ 0 w 191"/>
              <a:gd name="T15" fmla="*/ 74 h 159"/>
              <a:gd name="T16" fmla="*/ 0 w 191"/>
              <a:gd name="T17" fmla="*/ 75 h 159"/>
              <a:gd name="T18" fmla="*/ 0 w 191"/>
              <a:gd name="T19" fmla="*/ 75 h 159"/>
              <a:gd name="T20" fmla="*/ 0 w 191"/>
              <a:gd name="T21" fmla="*/ 75 h 159"/>
              <a:gd name="T22" fmla="*/ 0 w 191"/>
              <a:gd name="T23" fmla="*/ 75 h 159"/>
              <a:gd name="T24" fmla="*/ 0 w 191"/>
              <a:gd name="T25" fmla="*/ 76 h 159"/>
              <a:gd name="T26" fmla="*/ 0 w 191"/>
              <a:gd name="T27" fmla="*/ 76 h 159"/>
              <a:gd name="T28" fmla="*/ 0 w 191"/>
              <a:gd name="T29" fmla="*/ 76 h 159"/>
              <a:gd name="T30" fmla="*/ 0 w 191"/>
              <a:gd name="T31" fmla="*/ 76 h 159"/>
              <a:gd name="T32" fmla="*/ 0 w 191"/>
              <a:gd name="T33" fmla="*/ 77 h 159"/>
              <a:gd name="T34" fmla="*/ 0 w 191"/>
              <a:gd name="T35" fmla="*/ 77 h 159"/>
              <a:gd name="T36" fmla="*/ 0 w 191"/>
              <a:gd name="T37" fmla="*/ 77 h 159"/>
              <a:gd name="T38" fmla="*/ 0 w 191"/>
              <a:gd name="T39" fmla="*/ 78 h 159"/>
              <a:gd name="T40" fmla="*/ 0 w 191"/>
              <a:gd name="T41" fmla="*/ 78 h 159"/>
              <a:gd name="T42" fmla="*/ 0 w 191"/>
              <a:gd name="T43" fmla="*/ 78 h 159"/>
              <a:gd name="T44" fmla="*/ 0 w 191"/>
              <a:gd name="T45" fmla="*/ 78 h 159"/>
              <a:gd name="T46" fmla="*/ 0 w 191"/>
              <a:gd name="T47" fmla="*/ 79 h 159"/>
              <a:gd name="T48" fmla="*/ 0 w 191"/>
              <a:gd name="T49" fmla="*/ 79 h 159"/>
              <a:gd name="T50" fmla="*/ 0 w 191"/>
              <a:gd name="T51" fmla="*/ 79 h 159"/>
              <a:gd name="T52" fmla="*/ 0 w 191"/>
              <a:gd name="T53" fmla="*/ 79 h 159"/>
              <a:gd name="T54" fmla="*/ 0 w 191"/>
              <a:gd name="T55" fmla="*/ 80 h 159"/>
              <a:gd name="T56" fmla="*/ 24 w 191"/>
              <a:gd name="T57" fmla="*/ 137 h 159"/>
              <a:gd name="T58" fmla="*/ 25 w 191"/>
              <a:gd name="T59" fmla="*/ 138 h 159"/>
              <a:gd name="T60" fmla="*/ 79 w 191"/>
              <a:gd name="T61" fmla="*/ 159 h 159"/>
              <a:gd name="T62" fmla="*/ 79 w 191"/>
              <a:gd name="T63" fmla="*/ 159 h 159"/>
              <a:gd name="T64" fmla="*/ 129 w 191"/>
              <a:gd name="T65" fmla="*/ 141 h 159"/>
              <a:gd name="T66" fmla="*/ 163 w 191"/>
              <a:gd name="T67" fmla="*/ 108 h 159"/>
              <a:gd name="T68" fmla="*/ 141 w 191"/>
              <a:gd name="T69" fmla="*/ 30 h 159"/>
              <a:gd name="T70" fmla="*/ 128 w 191"/>
              <a:gd name="T71" fmla="*/ 17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1" h="159">
                <a:moveTo>
                  <a:pt x="79" y="0"/>
                </a:moveTo>
                <a:cubicBezTo>
                  <a:pt x="58" y="0"/>
                  <a:pt x="39" y="8"/>
                  <a:pt x="25" y="22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2"/>
                  <a:pt x="25" y="22"/>
                  <a:pt x="25" y="22"/>
                </a:cubicBezTo>
                <a:cubicBezTo>
                  <a:pt x="24" y="22"/>
                  <a:pt x="24" y="22"/>
                  <a:pt x="24" y="22"/>
                </a:cubicBezTo>
                <a:cubicBezTo>
                  <a:pt x="14" y="32"/>
                  <a:pt x="7" y="44"/>
                  <a:pt x="3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8"/>
                </a:cubicBezTo>
                <a:cubicBezTo>
                  <a:pt x="3" y="58"/>
                  <a:pt x="3" y="58"/>
                  <a:pt x="3" y="58"/>
                </a:cubicBezTo>
                <a:cubicBezTo>
                  <a:pt x="3" y="58"/>
                  <a:pt x="3" y="58"/>
                  <a:pt x="3" y="58"/>
                </a:cubicBezTo>
                <a:cubicBezTo>
                  <a:pt x="3" y="58"/>
                  <a:pt x="3" y="58"/>
                  <a:pt x="3" y="58"/>
                </a:cubicBezTo>
                <a:cubicBezTo>
                  <a:pt x="1" y="63"/>
                  <a:pt x="0" y="69"/>
                  <a:pt x="0" y="74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4"/>
                  <a:pt x="0" y="75"/>
                  <a:pt x="0" y="75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75"/>
                  <a:pt x="0" y="76"/>
                  <a:pt x="0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0" y="77"/>
                  <a:pt x="0" y="78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8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90"/>
                  <a:pt x="1" y="99"/>
                  <a:pt x="5" y="108"/>
                </a:cubicBezTo>
                <a:cubicBezTo>
                  <a:pt x="9" y="119"/>
                  <a:pt x="16" y="129"/>
                  <a:pt x="24" y="137"/>
                </a:cubicBezTo>
                <a:cubicBezTo>
                  <a:pt x="25" y="138"/>
                  <a:pt x="25" y="138"/>
                  <a:pt x="25" y="138"/>
                </a:cubicBezTo>
                <a:cubicBezTo>
                  <a:pt x="25" y="138"/>
                  <a:pt x="25" y="138"/>
                  <a:pt x="25" y="138"/>
                </a:cubicBezTo>
                <a:cubicBezTo>
                  <a:pt x="25" y="138"/>
                  <a:pt x="25" y="138"/>
                  <a:pt x="25" y="138"/>
                </a:cubicBezTo>
                <a:cubicBezTo>
                  <a:pt x="39" y="151"/>
                  <a:pt x="58" y="159"/>
                  <a:pt x="79" y="159"/>
                </a:cubicBezTo>
                <a:cubicBezTo>
                  <a:pt x="79" y="159"/>
                  <a:pt x="79" y="159"/>
                  <a:pt x="79" y="159"/>
                </a:cubicBezTo>
                <a:cubicBezTo>
                  <a:pt x="79" y="159"/>
                  <a:pt x="79" y="159"/>
                  <a:pt x="79" y="159"/>
                </a:cubicBezTo>
                <a:cubicBezTo>
                  <a:pt x="94" y="159"/>
                  <a:pt x="107" y="155"/>
                  <a:pt x="119" y="148"/>
                </a:cubicBezTo>
                <a:cubicBezTo>
                  <a:pt x="123" y="146"/>
                  <a:pt x="126" y="144"/>
                  <a:pt x="129" y="141"/>
                </a:cubicBezTo>
                <a:cubicBezTo>
                  <a:pt x="141" y="130"/>
                  <a:pt x="141" y="130"/>
                  <a:pt x="141" y="130"/>
                </a:cubicBezTo>
                <a:cubicBezTo>
                  <a:pt x="163" y="108"/>
                  <a:pt x="163" y="108"/>
                  <a:pt x="163" y="108"/>
                </a:cubicBezTo>
                <a:cubicBezTo>
                  <a:pt x="191" y="80"/>
                  <a:pt x="191" y="80"/>
                  <a:pt x="191" y="80"/>
                </a:cubicBezTo>
                <a:cubicBezTo>
                  <a:pt x="141" y="30"/>
                  <a:pt x="141" y="30"/>
                  <a:pt x="141" y="30"/>
                </a:cubicBezTo>
                <a:cubicBezTo>
                  <a:pt x="129" y="18"/>
                  <a:pt x="129" y="18"/>
                  <a:pt x="129" y="18"/>
                </a:cubicBezTo>
                <a:cubicBezTo>
                  <a:pt x="129" y="18"/>
                  <a:pt x="128" y="17"/>
                  <a:pt x="128" y="17"/>
                </a:cubicBezTo>
                <a:cubicBezTo>
                  <a:pt x="114" y="7"/>
                  <a:pt x="97" y="0"/>
                  <a:pt x="79" y="0"/>
                </a:cubicBezTo>
              </a:path>
            </a:pathLst>
          </a:custGeom>
          <a:solidFill>
            <a:srgbClr val="3498DB">
              <a:lumMod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任意多边形 61"/>
          <p:cNvSpPr/>
          <p:nvPr>
            <p:custDataLst>
              <p:tags r:id="rId32"/>
            </p:custDataLst>
          </p:nvPr>
        </p:nvSpPr>
        <p:spPr bwMode="auto">
          <a:xfrm>
            <a:off x="6354336" y="4309266"/>
            <a:ext cx="704814" cy="293672"/>
          </a:xfrm>
          <a:custGeom>
            <a:avLst/>
            <a:gdLst>
              <a:gd name="T0" fmla="*/ 0 w 192"/>
              <a:gd name="T1" fmla="*/ 0 h 80"/>
              <a:gd name="T2" fmla="*/ 49 w 192"/>
              <a:gd name="T3" fmla="*/ 17 h 80"/>
              <a:gd name="T4" fmla="*/ 50 w 192"/>
              <a:gd name="T5" fmla="*/ 18 h 80"/>
              <a:gd name="T6" fmla="*/ 62 w 192"/>
              <a:gd name="T7" fmla="*/ 29 h 80"/>
              <a:gd name="T8" fmla="*/ 112 w 192"/>
              <a:gd name="T9" fmla="*/ 80 h 80"/>
              <a:gd name="T10" fmla="*/ 112 w 192"/>
              <a:gd name="T11" fmla="*/ 80 h 80"/>
              <a:gd name="T12" fmla="*/ 112 w 192"/>
              <a:gd name="T13" fmla="*/ 80 h 80"/>
              <a:gd name="T14" fmla="*/ 192 w 192"/>
              <a:gd name="T15" fmla="*/ 0 h 80"/>
              <a:gd name="T16" fmla="*/ 0 w 192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2" h="80">
                <a:moveTo>
                  <a:pt x="0" y="0"/>
                </a:moveTo>
                <a:cubicBezTo>
                  <a:pt x="18" y="0"/>
                  <a:pt x="35" y="7"/>
                  <a:pt x="49" y="17"/>
                </a:cubicBezTo>
                <a:cubicBezTo>
                  <a:pt x="49" y="17"/>
                  <a:pt x="50" y="18"/>
                  <a:pt x="50" y="18"/>
                </a:cubicBezTo>
                <a:cubicBezTo>
                  <a:pt x="62" y="29"/>
                  <a:pt x="62" y="29"/>
                  <a:pt x="62" y="29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92" y="0"/>
                  <a:pt x="192" y="0"/>
                  <a:pt x="192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3498DB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任意多边形 62"/>
          <p:cNvSpPr/>
          <p:nvPr>
            <p:custDataLst>
              <p:tags r:id="rId33"/>
            </p:custDataLst>
          </p:nvPr>
        </p:nvSpPr>
        <p:spPr bwMode="auto">
          <a:xfrm>
            <a:off x="6354336" y="4602938"/>
            <a:ext cx="704814" cy="290217"/>
          </a:xfrm>
          <a:custGeom>
            <a:avLst/>
            <a:gdLst>
              <a:gd name="T0" fmla="*/ 112 w 192"/>
              <a:gd name="T1" fmla="*/ 0 h 79"/>
              <a:gd name="T2" fmla="*/ 84 w 192"/>
              <a:gd name="T3" fmla="*/ 28 h 79"/>
              <a:gd name="T4" fmla="*/ 62 w 192"/>
              <a:gd name="T5" fmla="*/ 50 h 79"/>
              <a:gd name="T6" fmla="*/ 50 w 192"/>
              <a:gd name="T7" fmla="*/ 61 h 79"/>
              <a:gd name="T8" fmla="*/ 40 w 192"/>
              <a:gd name="T9" fmla="*/ 68 h 79"/>
              <a:gd name="T10" fmla="*/ 0 w 192"/>
              <a:gd name="T11" fmla="*/ 79 h 79"/>
              <a:gd name="T12" fmla="*/ 0 w 192"/>
              <a:gd name="T13" fmla="*/ 79 h 79"/>
              <a:gd name="T14" fmla="*/ 192 w 192"/>
              <a:gd name="T15" fmla="*/ 79 h 79"/>
              <a:gd name="T16" fmla="*/ 112 w 192"/>
              <a:gd name="T1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2" h="79">
                <a:moveTo>
                  <a:pt x="112" y="0"/>
                </a:moveTo>
                <a:cubicBezTo>
                  <a:pt x="84" y="28"/>
                  <a:pt x="84" y="28"/>
                  <a:pt x="84" y="28"/>
                </a:cubicBezTo>
                <a:cubicBezTo>
                  <a:pt x="62" y="50"/>
                  <a:pt x="62" y="50"/>
                  <a:pt x="62" y="50"/>
                </a:cubicBezTo>
                <a:cubicBezTo>
                  <a:pt x="50" y="61"/>
                  <a:pt x="50" y="61"/>
                  <a:pt x="50" y="61"/>
                </a:cubicBezTo>
                <a:cubicBezTo>
                  <a:pt x="47" y="64"/>
                  <a:pt x="44" y="66"/>
                  <a:pt x="40" y="68"/>
                </a:cubicBezTo>
                <a:cubicBezTo>
                  <a:pt x="28" y="75"/>
                  <a:pt x="15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192" y="79"/>
                  <a:pt x="192" y="79"/>
                  <a:pt x="192" y="79"/>
                </a:cubicBezTo>
                <a:cubicBezTo>
                  <a:pt x="112" y="0"/>
                  <a:pt x="112" y="0"/>
                  <a:pt x="112" y="0"/>
                </a:cubicBezTo>
              </a:path>
            </a:pathLst>
          </a:custGeom>
          <a:solidFill>
            <a:srgbClr val="3498DB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任意多边形 63"/>
          <p:cNvSpPr/>
          <p:nvPr>
            <p:custDataLst>
              <p:tags r:id="rId34"/>
            </p:custDataLst>
          </p:nvPr>
        </p:nvSpPr>
        <p:spPr>
          <a:xfrm>
            <a:off x="6195408" y="4453683"/>
            <a:ext cx="304037" cy="304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ysClr val="window" lastClr="FFFFFF"/>
          </a:solidFill>
          <a:ln w="12700">
            <a:miter lim="400000"/>
          </a:ln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任意多边形 52"/>
          <p:cNvSpPr/>
          <p:nvPr>
            <p:custDataLst>
              <p:tags r:id="rId35"/>
            </p:custDataLst>
          </p:nvPr>
        </p:nvSpPr>
        <p:spPr bwMode="auto">
          <a:xfrm>
            <a:off x="4105152" y="3224405"/>
            <a:ext cx="2290644" cy="579053"/>
          </a:xfrm>
          <a:custGeom>
            <a:avLst/>
            <a:gdLst>
              <a:gd name="T0" fmla="*/ 545 w 624"/>
              <a:gd name="T1" fmla="*/ 158 h 158"/>
              <a:gd name="T2" fmla="*/ 79 w 624"/>
              <a:gd name="T3" fmla="*/ 158 h 158"/>
              <a:gd name="T4" fmla="*/ 0 w 624"/>
              <a:gd name="T5" fmla="*/ 79 h 158"/>
              <a:gd name="T6" fmla="*/ 79 w 624"/>
              <a:gd name="T7" fmla="*/ 0 h 158"/>
              <a:gd name="T8" fmla="*/ 545 w 624"/>
              <a:gd name="T9" fmla="*/ 0 h 158"/>
              <a:gd name="T10" fmla="*/ 624 w 624"/>
              <a:gd name="T11" fmla="*/ 79 h 158"/>
              <a:gd name="T12" fmla="*/ 545 w 624"/>
              <a:gd name="T13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4" h="158">
                <a:moveTo>
                  <a:pt x="545" y="158"/>
                </a:moveTo>
                <a:cubicBezTo>
                  <a:pt x="79" y="158"/>
                  <a:pt x="79" y="158"/>
                  <a:pt x="79" y="158"/>
                </a:cubicBezTo>
                <a:cubicBezTo>
                  <a:pt x="35" y="158"/>
                  <a:pt x="0" y="123"/>
                  <a:pt x="0" y="79"/>
                </a:cubicBezTo>
                <a:cubicBezTo>
                  <a:pt x="0" y="35"/>
                  <a:pt x="35" y="0"/>
                  <a:pt x="79" y="0"/>
                </a:cubicBezTo>
                <a:cubicBezTo>
                  <a:pt x="545" y="0"/>
                  <a:pt x="545" y="0"/>
                  <a:pt x="545" y="0"/>
                </a:cubicBezTo>
                <a:cubicBezTo>
                  <a:pt x="589" y="0"/>
                  <a:pt x="624" y="35"/>
                  <a:pt x="624" y="79"/>
                </a:cubicBezTo>
                <a:cubicBezTo>
                  <a:pt x="624" y="123"/>
                  <a:pt x="589" y="158"/>
                  <a:pt x="545" y="158"/>
                </a:cubicBezTo>
              </a:path>
            </a:pathLst>
          </a:custGeom>
          <a:solidFill>
            <a:srgbClr val="1F74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任意多边形 53"/>
          <p:cNvSpPr/>
          <p:nvPr>
            <p:custDataLst>
              <p:tags r:id="rId36"/>
            </p:custDataLst>
          </p:nvPr>
        </p:nvSpPr>
        <p:spPr bwMode="auto">
          <a:xfrm>
            <a:off x="5202450" y="2610803"/>
            <a:ext cx="1194037" cy="1805567"/>
          </a:xfrm>
          <a:custGeom>
            <a:avLst/>
            <a:gdLst>
              <a:gd name="T0" fmla="*/ 325 w 325"/>
              <a:gd name="T1" fmla="*/ 246 h 492"/>
              <a:gd name="T2" fmla="*/ 301 w 325"/>
              <a:gd name="T3" fmla="*/ 304 h 492"/>
              <a:gd name="T4" fmla="*/ 300 w 325"/>
              <a:gd name="T5" fmla="*/ 304 h 492"/>
              <a:gd name="T6" fmla="*/ 143 w 325"/>
              <a:gd name="T7" fmla="*/ 461 h 492"/>
              <a:gd name="T8" fmla="*/ 31 w 325"/>
              <a:gd name="T9" fmla="*/ 461 h 492"/>
              <a:gd name="T10" fmla="*/ 31 w 325"/>
              <a:gd name="T11" fmla="*/ 349 h 492"/>
              <a:gd name="T12" fmla="*/ 134 w 325"/>
              <a:gd name="T13" fmla="*/ 246 h 492"/>
              <a:gd name="T14" fmla="*/ 31 w 325"/>
              <a:gd name="T15" fmla="*/ 144 h 492"/>
              <a:gd name="T16" fmla="*/ 31 w 325"/>
              <a:gd name="T17" fmla="*/ 31 h 492"/>
              <a:gd name="T18" fmla="*/ 143 w 325"/>
              <a:gd name="T19" fmla="*/ 31 h 492"/>
              <a:gd name="T20" fmla="*/ 300 w 325"/>
              <a:gd name="T21" fmla="*/ 188 h 492"/>
              <a:gd name="T22" fmla="*/ 301 w 325"/>
              <a:gd name="T23" fmla="*/ 188 h 492"/>
              <a:gd name="T24" fmla="*/ 325 w 325"/>
              <a:gd name="T25" fmla="*/ 246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" h="492">
                <a:moveTo>
                  <a:pt x="325" y="246"/>
                </a:moveTo>
                <a:cubicBezTo>
                  <a:pt x="325" y="269"/>
                  <a:pt x="316" y="289"/>
                  <a:pt x="301" y="304"/>
                </a:cubicBezTo>
                <a:cubicBezTo>
                  <a:pt x="300" y="304"/>
                  <a:pt x="300" y="304"/>
                  <a:pt x="300" y="304"/>
                </a:cubicBezTo>
                <a:cubicBezTo>
                  <a:pt x="143" y="461"/>
                  <a:pt x="143" y="461"/>
                  <a:pt x="143" y="461"/>
                </a:cubicBezTo>
                <a:cubicBezTo>
                  <a:pt x="112" y="492"/>
                  <a:pt x="62" y="492"/>
                  <a:pt x="31" y="461"/>
                </a:cubicBezTo>
                <a:cubicBezTo>
                  <a:pt x="0" y="430"/>
                  <a:pt x="0" y="380"/>
                  <a:pt x="31" y="349"/>
                </a:cubicBezTo>
                <a:cubicBezTo>
                  <a:pt x="134" y="246"/>
                  <a:pt x="134" y="246"/>
                  <a:pt x="134" y="246"/>
                </a:cubicBezTo>
                <a:cubicBezTo>
                  <a:pt x="31" y="144"/>
                  <a:pt x="31" y="144"/>
                  <a:pt x="31" y="144"/>
                </a:cubicBezTo>
                <a:cubicBezTo>
                  <a:pt x="0" y="113"/>
                  <a:pt x="0" y="62"/>
                  <a:pt x="31" y="31"/>
                </a:cubicBezTo>
                <a:cubicBezTo>
                  <a:pt x="62" y="0"/>
                  <a:pt x="112" y="0"/>
                  <a:pt x="143" y="31"/>
                </a:cubicBezTo>
                <a:cubicBezTo>
                  <a:pt x="300" y="188"/>
                  <a:pt x="300" y="188"/>
                  <a:pt x="300" y="188"/>
                </a:cubicBezTo>
                <a:cubicBezTo>
                  <a:pt x="301" y="188"/>
                  <a:pt x="301" y="188"/>
                  <a:pt x="301" y="188"/>
                </a:cubicBezTo>
                <a:cubicBezTo>
                  <a:pt x="316" y="203"/>
                  <a:pt x="325" y="223"/>
                  <a:pt x="325" y="246"/>
                </a:cubicBezTo>
              </a:path>
            </a:pathLst>
          </a:custGeom>
          <a:solidFill>
            <a:srgbClr val="1F74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任意多边形 54"/>
          <p:cNvSpPr/>
          <p:nvPr>
            <p:custDataLst>
              <p:tags r:id="rId37"/>
            </p:custDataLst>
          </p:nvPr>
        </p:nvSpPr>
        <p:spPr bwMode="auto">
          <a:xfrm>
            <a:off x="5694437" y="3224405"/>
            <a:ext cx="701359" cy="579053"/>
          </a:xfrm>
          <a:custGeom>
            <a:avLst/>
            <a:gdLst>
              <a:gd name="T0" fmla="*/ 63 w 191"/>
              <a:gd name="T1" fmla="*/ 16 h 158"/>
              <a:gd name="T2" fmla="*/ 50 w 191"/>
              <a:gd name="T3" fmla="*/ 29 h 158"/>
              <a:gd name="T4" fmla="*/ 29 w 191"/>
              <a:gd name="T5" fmla="*/ 107 h 158"/>
              <a:gd name="T6" fmla="*/ 62 w 191"/>
              <a:gd name="T7" fmla="*/ 141 h 158"/>
              <a:gd name="T8" fmla="*/ 112 w 191"/>
              <a:gd name="T9" fmla="*/ 158 h 158"/>
              <a:gd name="T10" fmla="*/ 112 w 191"/>
              <a:gd name="T11" fmla="*/ 158 h 158"/>
              <a:gd name="T12" fmla="*/ 166 w 191"/>
              <a:gd name="T13" fmla="*/ 137 h 158"/>
              <a:gd name="T14" fmla="*/ 167 w 191"/>
              <a:gd name="T15" fmla="*/ 137 h 158"/>
              <a:gd name="T16" fmla="*/ 191 w 191"/>
              <a:gd name="T17" fmla="*/ 79 h 158"/>
              <a:gd name="T18" fmla="*/ 191 w 191"/>
              <a:gd name="T19" fmla="*/ 79 h 158"/>
              <a:gd name="T20" fmla="*/ 191 w 191"/>
              <a:gd name="T21" fmla="*/ 78 h 158"/>
              <a:gd name="T22" fmla="*/ 191 w 191"/>
              <a:gd name="T23" fmla="*/ 78 h 158"/>
              <a:gd name="T24" fmla="*/ 191 w 191"/>
              <a:gd name="T25" fmla="*/ 78 h 158"/>
              <a:gd name="T26" fmla="*/ 191 w 191"/>
              <a:gd name="T27" fmla="*/ 78 h 158"/>
              <a:gd name="T28" fmla="*/ 191 w 191"/>
              <a:gd name="T29" fmla="*/ 77 h 158"/>
              <a:gd name="T30" fmla="*/ 191 w 191"/>
              <a:gd name="T31" fmla="*/ 77 h 158"/>
              <a:gd name="T32" fmla="*/ 191 w 191"/>
              <a:gd name="T33" fmla="*/ 77 h 158"/>
              <a:gd name="T34" fmla="*/ 191 w 191"/>
              <a:gd name="T35" fmla="*/ 77 h 158"/>
              <a:gd name="T36" fmla="*/ 191 w 191"/>
              <a:gd name="T37" fmla="*/ 76 h 158"/>
              <a:gd name="T38" fmla="*/ 191 w 191"/>
              <a:gd name="T39" fmla="*/ 76 h 158"/>
              <a:gd name="T40" fmla="*/ 191 w 191"/>
              <a:gd name="T41" fmla="*/ 76 h 158"/>
              <a:gd name="T42" fmla="*/ 191 w 191"/>
              <a:gd name="T43" fmla="*/ 76 h 158"/>
              <a:gd name="T44" fmla="*/ 191 w 191"/>
              <a:gd name="T45" fmla="*/ 75 h 158"/>
              <a:gd name="T46" fmla="*/ 191 w 191"/>
              <a:gd name="T47" fmla="*/ 75 h 158"/>
              <a:gd name="T48" fmla="*/ 191 w 191"/>
              <a:gd name="T49" fmla="*/ 75 h 158"/>
              <a:gd name="T50" fmla="*/ 191 w 191"/>
              <a:gd name="T51" fmla="*/ 74 h 158"/>
              <a:gd name="T52" fmla="*/ 191 w 191"/>
              <a:gd name="T53" fmla="*/ 74 h 158"/>
              <a:gd name="T54" fmla="*/ 191 w 191"/>
              <a:gd name="T55" fmla="*/ 74 h 158"/>
              <a:gd name="T56" fmla="*/ 191 w 191"/>
              <a:gd name="T57" fmla="*/ 74 h 158"/>
              <a:gd name="T58" fmla="*/ 191 w 191"/>
              <a:gd name="T59" fmla="*/ 73 h 158"/>
              <a:gd name="T60" fmla="*/ 189 w 191"/>
              <a:gd name="T61" fmla="*/ 60 h 158"/>
              <a:gd name="T62" fmla="*/ 189 w 191"/>
              <a:gd name="T63" fmla="*/ 59 h 158"/>
              <a:gd name="T64" fmla="*/ 189 w 191"/>
              <a:gd name="T65" fmla="*/ 59 h 158"/>
              <a:gd name="T66" fmla="*/ 189 w 191"/>
              <a:gd name="T67" fmla="*/ 59 h 158"/>
              <a:gd name="T68" fmla="*/ 189 w 191"/>
              <a:gd name="T69" fmla="*/ 59 h 158"/>
              <a:gd name="T70" fmla="*/ 189 w 191"/>
              <a:gd name="T71" fmla="*/ 58 h 158"/>
              <a:gd name="T72" fmla="*/ 189 w 191"/>
              <a:gd name="T73" fmla="*/ 58 h 158"/>
              <a:gd name="T74" fmla="*/ 189 w 191"/>
              <a:gd name="T75" fmla="*/ 58 h 158"/>
              <a:gd name="T76" fmla="*/ 166 w 191"/>
              <a:gd name="T77" fmla="*/ 21 h 158"/>
              <a:gd name="T78" fmla="*/ 166 w 191"/>
              <a:gd name="T79" fmla="*/ 21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91" h="158">
                <a:moveTo>
                  <a:pt x="112" y="0"/>
                </a:moveTo>
                <a:cubicBezTo>
                  <a:pt x="94" y="0"/>
                  <a:pt x="77" y="6"/>
                  <a:pt x="63" y="16"/>
                </a:cubicBezTo>
                <a:cubicBezTo>
                  <a:pt x="63" y="17"/>
                  <a:pt x="62" y="17"/>
                  <a:pt x="62" y="17"/>
                </a:cubicBezTo>
                <a:cubicBezTo>
                  <a:pt x="50" y="29"/>
                  <a:pt x="50" y="29"/>
                  <a:pt x="50" y="29"/>
                </a:cubicBezTo>
                <a:cubicBezTo>
                  <a:pt x="0" y="79"/>
                  <a:pt x="0" y="79"/>
                  <a:pt x="0" y="79"/>
                </a:cubicBezTo>
                <a:cubicBezTo>
                  <a:pt x="29" y="107"/>
                  <a:pt x="29" y="107"/>
                  <a:pt x="29" y="107"/>
                </a:cubicBezTo>
                <a:cubicBezTo>
                  <a:pt x="50" y="129"/>
                  <a:pt x="50" y="129"/>
                  <a:pt x="50" y="129"/>
                </a:cubicBezTo>
                <a:cubicBezTo>
                  <a:pt x="62" y="141"/>
                  <a:pt x="62" y="141"/>
                  <a:pt x="62" y="141"/>
                </a:cubicBezTo>
                <a:cubicBezTo>
                  <a:pt x="65" y="144"/>
                  <a:pt x="69" y="146"/>
                  <a:pt x="73" y="148"/>
                </a:cubicBezTo>
                <a:cubicBezTo>
                  <a:pt x="85" y="155"/>
                  <a:pt x="98" y="158"/>
                  <a:pt x="112" y="158"/>
                </a:cubicBezTo>
                <a:cubicBezTo>
                  <a:pt x="112" y="158"/>
                  <a:pt x="112" y="158"/>
                  <a:pt x="112" y="158"/>
                </a:cubicBezTo>
                <a:cubicBezTo>
                  <a:pt x="112" y="158"/>
                  <a:pt x="112" y="158"/>
                  <a:pt x="112" y="158"/>
                </a:cubicBezTo>
                <a:cubicBezTo>
                  <a:pt x="133" y="158"/>
                  <a:pt x="152" y="150"/>
                  <a:pt x="166" y="137"/>
                </a:cubicBezTo>
                <a:cubicBezTo>
                  <a:pt x="166" y="137"/>
                  <a:pt x="166" y="137"/>
                  <a:pt x="166" y="137"/>
                </a:cubicBezTo>
                <a:cubicBezTo>
                  <a:pt x="166" y="137"/>
                  <a:pt x="166" y="137"/>
                  <a:pt x="166" y="137"/>
                </a:cubicBezTo>
                <a:cubicBezTo>
                  <a:pt x="167" y="137"/>
                  <a:pt x="167" y="137"/>
                  <a:pt x="167" y="137"/>
                </a:cubicBezTo>
                <a:cubicBezTo>
                  <a:pt x="175" y="128"/>
                  <a:pt x="182" y="118"/>
                  <a:pt x="186" y="107"/>
                </a:cubicBezTo>
                <a:cubicBezTo>
                  <a:pt x="190" y="98"/>
                  <a:pt x="191" y="89"/>
                  <a:pt x="191" y="79"/>
                </a:cubicBezTo>
                <a:cubicBezTo>
                  <a:pt x="191" y="79"/>
                  <a:pt x="191" y="79"/>
                  <a:pt x="191" y="79"/>
                </a:cubicBezTo>
                <a:cubicBezTo>
                  <a:pt x="191" y="79"/>
                  <a:pt x="191" y="79"/>
                  <a:pt x="191" y="79"/>
                </a:cubicBezTo>
                <a:cubicBezTo>
                  <a:pt x="191" y="79"/>
                  <a:pt x="191" y="79"/>
                  <a:pt x="191" y="79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8"/>
                </a:cubicBezTo>
                <a:cubicBezTo>
                  <a:pt x="191" y="78"/>
                  <a:pt x="191" y="78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7"/>
                  <a:pt x="191" y="77"/>
                </a:cubicBezTo>
                <a:cubicBezTo>
                  <a:pt x="191" y="77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6"/>
                  <a:pt x="191" y="76"/>
                  <a:pt x="191" y="76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5"/>
                </a:cubicBezTo>
                <a:cubicBezTo>
                  <a:pt x="191" y="75"/>
                  <a:pt x="191" y="75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4"/>
                </a:cubicBezTo>
                <a:cubicBezTo>
                  <a:pt x="191" y="74"/>
                  <a:pt x="191" y="74"/>
                  <a:pt x="191" y="73"/>
                </a:cubicBezTo>
                <a:cubicBezTo>
                  <a:pt x="191" y="73"/>
                  <a:pt x="191" y="73"/>
                  <a:pt x="191" y="73"/>
                </a:cubicBezTo>
                <a:cubicBezTo>
                  <a:pt x="191" y="69"/>
                  <a:pt x="190" y="64"/>
                  <a:pt x="189" y="60"/>
                </a:cubicBezTo>
                <a:cubicBezTo>
                  <a:pt x="189" y="60"/>
                  <a:pt x="189" y="60"/>
                  <a:pt x="189" y="60"/>
                </a:cubicBezTo>
                <a:cubicBezTo>
                  <a:pt x="189" y="60"/>
                  <a:pt x="189" y="60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9"/>
                </a:cubicBezTo>
                <a:cubicBezTo>
                  <a:pt x="189" y="59"/>
                  <a:pt x="189" y="59"/>
                  <a:pt x="189" y="58"/>
                </a:cubicBezTo>
                <a:cubicBezTo>
                  <a:pt x="189" y="58"/>
                  <a:pt x="189" y="58"/>
                  <a:pt x="189" y="58"/>
                </a:cubicBezTo>
                <a:cubicBezTo>
                  <a:pt x="189" y="58"/>
                  <a:pt x="189" y="58"/>
                  <a:pt x="189" y="58"/>
                </a:cubicBezTo>
                <a:cubicBezTo>
                  <a:pt x="189" y="58"/>
                  <a:pt x="189" y="58"/>
                  <a:pt x="189" y="58"/>
                </a:cubicBezTo>
                <a:cubicBezTo>
                  <a:pt x="189" y="58"/>
                  <a:pt x="189" y="58"/>
                  <a:pt x="189" y="58"/>
                </a:cubicBezTo>
                <a:cubicBezTo>
                  <a:pt x="185" y="44"/>
                  <a:pt x="177" y="31"/>
                  <a:pt x="167" y="21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52" y="8"/>
                  <a:pt x="133" y="0"/>
                  <a:pt x="112" y="0"/>
                </a:cubicBezTo>
              </a:path>
            </a:pathLst>
          </a:custGeom>
          <a:solidFill>
            <a:srgbClr val="1F74AD">
              <a:lumMod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任意多边形 55"/>
          <p:cNvSpPr/>
          <p:nvPr>
            <p:custDataLst>
              <p:tags r:id="rId38"/>
            </p:custDataLst>
          </p:nvPr>
        </p:nvSpPr>
        <p:spPr bwMode="auto">
          <a:xfrm>
            <a:off x="5400765" y="3224405"/>
            <a:ext cx="704814" cy="288835"/>
          </a:xfrm>
          <a:custGeom>
            <a:avLst/>
            <a:gdLst>
              <a:gd name="T0" fmla="*/ 192 w 192"/>
              <a:gd name="T1" fmla="*/ 0 h 79"/>
              <a:gd name="T2" fmla="*/ 0 w 192"/>
              <a:gd name="T3" fmla="*/ 0 h 79"/>
              <a:gd name="T4" fmla="*/ 80 w 192"/>
              <a:gd name="T5" fmla="*/ 79 h 79"/>
              <a:gd name="T6" fmla="*/ 80 w 192"/>
              <a:gd name="T7" fmla="*/ 79 h 79"/>
              <a:gd name="T8" fmla="*/ 80 w 192"/>
              <a:gd name="T9" fmla="*/ 79 h 79"/>
              <a:gd name="T10" fmla="*/ 130 w 192"/>
              <a:gd name="T11" fmla="*/ 29 h 79"/>
              <a:gd name="T12" fmla="*/ 142 w 192"/>
              <a:gd name="T13" fmla="*/ 18 h 79"/>
              <a:gd name="T14" fmla="*/ 143 w 192"/>
              <a:gd name="T15" fmla="*/ 16 h 79"/>
              <a:gd name="T16" fmla="*/ 192 w 192"/>
              <a:gd name="T1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2" h="79">
                <a:moveTo>
                  <a:pt x="192" y="0"/>
                </a:moveTo>
                <a:cubicBezTo>
                  <a:pt x="0" y="0"/>
                  <a:pt x="0" y="0"/>
                  <a:pt x="0" y="0"/>
                </a:cubicBezTo>
                <a:cubicBezTo>
                  <a:pt x="80" y="79"/>
                  <a:pt x="80" y="79"/>
                  <a:pt x="80" y="79"/>
                </a:cubicBezTo>
                <a:cubicBezTo>
                  <a:pt x="80" y="79"/>
                  <a:pt x="80" y="79"/>
                  <a:pt x="80" y="79"/>
                </a:cubicBezTo>
                <a:cubicBezTo>
                  <a:pt x="80" y="79"/>
                  <a:pt x="80" y="79"/>
                  <a:pt x="80" y="79"/>
                </a:cubicBezTo>
                <a:cubicBezTo>
                  <a:pt x="130" y="29"/>
                  <a:pt x="130" y="29"/>
                  <a:pt x="130" y="29"/>
                </a:cubicBezTo>
                <a:cubicBezTo>
                  <a:pt x="142" y="18"/>
                  <a:pt x="142" y="18"/>
                  <a:pt x="142" y="18"/>
                </a:cubicBezTo>
                <a:cubicBezTo>
                  <a:pt x="142" y="17"/>
                  <a:pt x="143" y="17"/>
                  <a:pt x="143" y="16"/>
                </a:cubicBezTo>
                <a:cubicBezTo>
                  <a:pt x="157" y="6"/>
                  <a:pt x="174" y="0"/>
                  <a:pt x="192" y="0"/>
                </a:cubicBezTo>
              </a:path>
            </a:pathLst>
          </a:custGeom>
          <a:solidFill>
            <a:srgbClr val="1F74AD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任意多边形 56"/>
          <p:cNvSpPr/>
          <p:nvPr>
            <p:custDataLst>
              <p:tags r:id="rId39"/>
            </p:custDataLst>
          </p:nvPr>
        </p:nvSpPr>
        <p:spPr bwMode="auto">
          <a:xfrm>
            <a:off x="5400765" y="3512550"/>
            <a:ext cx="704814" cy="290217"/>
          </a:xfrm>
          <a:custGeom>
            <a:avLst/>
            <a:gdLst>
              <a:gd name="T0" fmla="*/ 80 w 192"/>
              <a:gd name="T1" fmla="*/ 0 h 79"/>
              <a:gd name="T2" fmla="*/ 0 w 192"/>
              <a:gd name="T3" fmla="*/ 79 h 79"/>
              <a:gd name="T4" fmla="*/ 192 w 192"/>
              <a:gd name="T5" fmla="*/ 79 h 79"/>
              <a:gd name="T6" fmla="*/ 192 w 192"/>
              <a:gd name="T7" fmla="*/ 79 h 79"/>
              <a:gd name="T8" fmla="*/ 153 w 192"/>
              <a:gd name="T9" fmla="*/ 69 h 79"/>
              <a:gd name="T10" fmla="*/ 142 w 192"/>
              <a:gd name="T11" fmla="*/ 62 h 79"/>
              <a:gd name="T12" fmla="*/ 130 w 192"/>
              <a:gd name="T13" fmla="*/ 50 h 79"/>
              <a:gd name="T14" fmla="*/ 109 w 192"/>
              <a:gd name="T15" fmla="*/ 28 h 79"/>
              <a:gd name="T16" fmla="*/ 80 w 192"/>
              <a:gd name="T1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2" h="79">
                <a:moveTo>
                  <a:pt x="80" y="0"/>
                </a:moveTo>
                <a:cubicBezTo>
                  <a:pt x="0" y="79"/>
                  <a:pt x="0" y="79"/>
                  <a:pt x="0" y="79"/>
                </a:cubicBezTo>
                <a:cubicBezTo>
                  <a:pt x="192" y="79"/>
                  <a:pt x="192" y="79"/>
                  <a:pt x="192" y="79"/>
                </a:cubicBezTo>
                <a:cubicBezTo>
                  <a:pt x="192" y="79"/>
                  <a:pt x="192" y="79"/>
                  <a:pt x="192" y="79"/>
                </a:cubicBezTo>
                <a:cubicBezTo>
                  <a:pt x="178" y="79"/>
                  <a:pt x="165" y="76"/>
                  <a:pt x="153" y="69"/>
                </a:cubicBezTo>
                <a:cubicBezTo>
                  <a:pt x="149" y="67"/>
                  <a:pt x="145" y="65"/>
                  <a:pt x="142" y="62"/>
                </a:cubicBezTo>
                <a:cubicBezTo>
                  <a:pt x="130" y="50"/>
                  <a:pt x="130" y="50"/>
                  <a:pt x="130" y="50"/>
                </a:cubicBezTo>
                <a:cubicBezTo>
                  <a:pt x="109" y="28"/>
                  <a:pt x="109" y="28"/>
                  <a:pt x="109" y="28"/>
                </a:cubicBezTo>
                <a:cubicBezTo>
                  <a:pt x="80" y="0"/>
                  <a:pt x="80" y="0"/>
                  <a:pt x="80" y="0"/>
                </a:cubicBezTo>
              </a:path>
            </a:pathLst>
          </a:custGeom>
          <a:solidFill>
            <a:srgbClr val="1F74AD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任意多边形 57"/>
          <p:cNvSpPr/>
          <p:nvPr>
            <p:custDataLst>
              <p:tags r:id="rId40"/>
            </p:custDataLst>
          </p:nvPr>
        </p:nvSpPr>
        <p:spPr>
          <a:xfrm>
            <a:off x="5968071" y="3359149"/>
            <a:ext cx="304037" cy="304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ysClr val="window" lastClr="FFFFFF"/>
          </a:solidFill>
          <a:ln w="12700">
            <a:miter lim="400000"/>
          </a:ln>
        </p:spPr>
        <p:txBody>
          <a:bodyPr anchor="ctr"/>
          <a:p>
            <a:pPr algn="ctr">
              <a:lnSpc>
                <a:spcPct val="130000"/>
              </a:lnSpc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文本框 59"/>
          <p:cNvSpPr txBox="1"/>
          <p:nvPr>
            <p:custDataLst>
              <p:tags r:id="rId41"/>
            </p:custDataLst>
          </p:nvPr>
        </p:nvSpPr>
        <p:spPr>
          <a:xfrm>
            <a:off x="8354695" y="4203065"/>
            <a:ext cx="3836670" cy="459740"/>
          </a:xfrm>
          <a:prstGeom prst="rect">
            <a:avLst/>
          </a:prstGeom>
          <a:noFill/>
        </p:spPr>
        <p:txBody>
          <a:bodyPr wrap="square" lIns="90000" tIns="46800" rIns="90000" bIns="0" anchor="b" anchorCtr="0"/>
          <a:p>
            <a:pPr fontAlgn="auto">
              <a:lnSpc>
                <a:spcPct val="120000"/>
              </a:lnSpc>
            </a:pPr>
            <a:r>
              <a:rPr lang="zh-CN" altLang="en-US" sz="1600" b="1" spc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业务系统数据写入政务云并自动审批</a:t>
            </a:r>
            <a:endParaRPr lang="zh-CN" altLang="en-US" sz="1600" b="1" spc="3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1" name="矩形 60"/>
          <p:cNvSpPr/>
          <p:nvPr>
            <p:custDataLst>
              <p:tags r:id="rId42"/>
            </p:custDataLst>
          </p:nvPr>
        </p:nvSpPr>
        <p:spPr>
          <a:xfrm>
            <a:off x="8354695" y="4707890"/>
            <a:ext cx="3699510" cy="579120"/>
          </a:xfrm>
          <a:prstGeom prst="rect">
            <a:avLst/>
          </a:prstGeom>
        </p:spPr>
        <p:txBody>
          <a:bodyPr wrap="square" lIns="90000" tIns="0" rIns="90000" bIns="46800" anchor="t" anchorCtr="0"/>
          <a:p>
            <a:pPr fontAlgn="auto">
              <a:lnSpc>
                <a:spcPct val="120000"/>
              </a:lnSpc>
            </a:pPr>
            <a:r>
              <a:rPr lang="zh-CN" altLang="en-US" sz="1400" spc="1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将大数据池中的数据写入政务服务网并进行一系列操作，如：申报、受理、审核</a:t>
            </a:r>
            <a:endParaRPr lang="zh-CN" altLang="en-US" sz="1400" spc="15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文本框 63"/>
          <p:cNvSpPr txBox="1"/>
          <p:nvPr>
            <p:custDataLst>
              <p:tags r:id="rId43"/>
            </p:custDataLst>
          </p:nvPr>
        </p:nvSpPr>
        <p:spPr>
          <a:xfrm>
            <a:off x="142875" y="2825750"/>
            <a:ext cx="3868420" cy="677545"/>
          </a:xfrm>
          <a:prstGeom prst="rect">
            <a:avLst/>
          </a:prstGeom>
          <a:noFill/>
        </p:spPr>
        <p:txBody>
          <a:bodyPr wrap="square" lIns="90000" tIns="46800" rIns="90000" bIns="0" anchor="ctr" anchorCtr="0">
            <a:normAutofit fontScale="80000"/>
          </a:bodyPr>
          <a:p>
            <a:pPr algn="ctr" fontAlgn="t">
              <a:lnSpc>
                <a:spcPct val="130000"/>
              </a:lnSpc>
            </a:pPr>
            <a:r>
              <a:rPr lang="zh-CN" altLang="en-US" sz="2000" b="1" spc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打破壁垒实时获取业务系统数据</a:t>
            </a:r>
            <a:endParaRPr lang="zh-CN" altLang="en-US" sz="2000" b="1" spc="3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5" name="矩形 64"/>
          <p:cNvSpPr/>
          <p:nvPr>
            <p:custDataLst>
              <p:tags r:id="rId44"/>
            </p:custDataLst>
          </p:nvPr>
        </p:nvSpPr>
        <p:spPr>
          <a:xfrm>
            <a:off x="142875" y="3548380"/>
            <a:ext cx="3868420" cy="1441450"/>
          </a:xfrm>
          <a:prstGeom prst="rect">
            <a:avLst/>
          </a:prstGeom>
        </p:spPr>
        <p:txBody>
          <a:bodyPr wrap="square" lIns="90000" tIns="0" rIns="90000" bIns="46800" anchor="t" anchorCtr="0">
            <a:normAutofit/>
          </a:bodyPr>
          <a:p>
            <a:pPr algn="l" fontAlgn="auto">
              <a:lnSpc>
                <a:spcPct val="120000"/>
              </a:lnSpc>
            </a:pPr>
            <a:r>
              <a:rPr lang="zh-CN" altLang="en-US" sz="1400" spc="1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当业务人员对事项进行录入、审批、审核等操作后。AIRobot使用授权账号登入业务系统系统，通过模拟人工操作键盘及鼠标，操作业务系统相应功能页面，获取数据。</a:t>
            </a:r>
            <a:endParaRPr lang="zh-CN" altLang="en-US" sz="1400" spc="15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文本框 65"/>
          <p:cNvSpPr txBox="1"/>
          <p:nvPr>
            <p:custDataLst>
              <p:tags r:id="rId45"/>
            </p:custDataLst>
          </p:nvPr>
        </p:nvSpPr>
        <p:spPr>
          <a:xfrm>
            <a:off x="142875" y="5321300"/>
            <a:ext cx="3868420" cy="459740"/>
          </a:xfrm>
          <a:prstGeom prst="rect">
            <a:avLst/>
          </a:prstGeom>
          <a:noFill/>
        </p:spPr>
        <p:txBody>
          <a:bodyPr wrap="square" lIns="90000" tIns="46800" rIns="90000" bIns="0" anchor="b" anchorCtr="0"/>
          <a:p>
            <a:pPr algn="r" fontAlgn="auto">
              <a:lnSpc>
                <a:spcPct val="120000"/>
              </a:lnSpc>
            </a:pPr>
            <a:r>
              <a:rPr lang="zh-CN" altLang="en-US" sz="1600" b="1" spc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业务系统数据统一归集至大数据池</a:t>
            </a:r>
            <a:endParaRPr lang="zh-CN" altLang="en-US" sz="1600" b="1" spc="3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7" name="矩形 66"/>
          <p:cNvSpPr/>
          <p:nvPr>
            <p:custDataLst>
              <p:tags r:id="rId46"/>
            </p:custDataLst>
          </p:nvPr>
        </p:nvSpPr>
        <p:spPr>
          <a:xfrm>
            <a:off x="369570" y="5826125"/>
            <a:ext cx="3642360" cy="579120"/>
          </a:xfrm>
          <a:prstGeom prst="rect">
            <a:avLst/>
          </a:prstGeom>
        </p:spPr>
        <p:txBody>
          <a:bodyPr wrap="square" lIns="90000" tIns="0" rIns="90000" bIns="46800" anchor="t" anchorCtr="0">
            <a:normAutofit/>
          </a:bodyPr>
          <a:p>
            <a:pPr algn="r" fontAlgn="auto">
              <a:lnSpc>
                <a:spcPct val="120000"/>
              </a:lnSpc>
            </a:pPr>
            <a:r>
              <a:rPr lang="zh-CN" altLang="en-US" sz="1400" spc="15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将抽取到的数据根据需要进行清洗、加工、整合后，存入大数据池内。</a:t>
            </a:r>
            <a:endParaRPr lang="zh-CN" altLang="en-US" sz="1400" spc="15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92498" y="285760"/>
            <a:ext cx="8288083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R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99"/>
          <p:cNvSpPr txBox="1"/>
          <p:nvPr/>
        </p:nvSpPr>
        <p:spPr>
          <a:xfrm>
            <a:off x="369570" y="1190625"/>
            <a:ext cx="1168336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200000"/>
              </a:lnSpc>
            </a:pPr>
            <a:r>
              <a:rPr lang="zh-CN" sz="16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各级自有办件系统大多由省级以上部门统建，市级以下对自有办件系统改造难以发力，存在数据孤岛，数据无法本地留存，审批人员需要</a:t>
            </a:r>
            <a:r>
              <a:rPr lang="en-US" sz="16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sz="16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二次录入</a:t>
            </a:r>
            <a:r>
              <a:rPr lang="en-US" sz="16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sz="16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才能完成业务数据</a:t>
            </a:r>
            <a:r>
              <a:rPr lang="zh-CN" sz="16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从自建系统到政务服务平台的归集，</a:t>
            </a:r>
            <a:r>
              <a:rPr lang="zh-CN" sz="16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重复增加工作量，极大降低了审批服务效率。</a:t>
            </a:r>
            <a:endParaRPr lang="zh-CN" altLang="en-US" sz="16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47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3434" cy="685800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498" y="285760"/>
            <a:ext cx="8288083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项目架构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Product Architecture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" y="1210945"/>
            <a:ext cx="6785610" cy="56210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7210425" y="1210945"/>
            <a:ext cx="4758690" cy="56953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AIRobot集群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AIRobot集群内包含多个AIRobot代理，每个代理部署在客户终端计算机节点上，每个客户端中包含三大引擎，分别是数据采集引擎、数据迁移引擎和流程配置引擎。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AIRobot数据采集引擎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AIRobot数据采集引擎可以使用B/S、C/S端数据均可采集，提供实时、定时、批量的数据采集，并且具备支持不同系统和设备的开发工具套件，能够根据企业的需求快速扩展。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AIRobot数据迁移引擎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IRobot数据迁移引擎可在不需要原系统厂商及目标系统厂商的配合下，准确、完整、高效的完成数据迁移同步。迁移同步过程全程自动化批量处理，并支持对原系统数据的清洗、过滤、重构，帮助新老系统平稳过渡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AIRobot流程配置引擎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取代人工操作，实现软件间业务联动自动化。业务联动逻辑支持按需定制。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292499" y="285760"/>
            <a:ext cx="357084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执行流程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sz="2400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Execution Flow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93395" y="1580515"/>
            <a:ext cx="1120584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>
              <a:lnSpc>
                <a:spcPct val="200000"/>
              </a:lnSpc>
            </a:pPr>
            <a:r>
              <a:rPr 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申请人提交申请资料</a:t>
            </a:r>
            <a:r>
              <a:rPr 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-&gt;  窗口预审  -&gt;  窗口受理并将资料录入山东省市场监督管理局行政许可审批系统  -&gt;  业务人员审核  -&gt;  发证  -&gt;  业务人员工作结束  -&gt;  AIRobot使用授权账号自动登录政务服务云平台  -&gt;  AIRobot自动进入行政审批模块  -&gt;  AIRobot自动进入业务办理界面  -&gt;  AIRobot自动读取山东省市场监督管理局行政许可审批系统该条业务数据、附件并依次填入业务办理界面、上传附件  -&gt;  AIRobot自动触发受理该条业务  -&gt;  AIRobot自动触发审批该条业务  -&gt;  结束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292499" y="285760"/>
            <a:ext cx="357084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执行流程图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sz="2400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Execution Flow Chart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38985" y="1597660"/>
            <a:ext cx="8114030" cy="51098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92498" y="291458"/>
            <a:ext cx="56926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六、方案价值与收益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5780" y="1289050"/>
            <a:ext cx="11141075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、通过AIRobot的数据归集能力，打破传统各系统烟囱式建设模式，通过流程机器人技术实现行政审批过程跨专业、跨层级、跨主体、全过程的数据自动归集、过程管理，汇聚多元异构大数据，实现系统敏捷开发与能力嵌入。</a:t>
            </a:r>
            <a:endParaRPr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、通过AIRobot的数据治理能力，主要提供数据抽取、数据整合、数据清洗、数据转换、数据加载、数据共享、数据分析与查询、数据存储与管理能力，实现对审批事项大数据的集中存储与管理，实现数据的资产能力与价值能力，持续推动透明管控、科学运营和价值创造。</a:t>
            </a:r>
            <a:endParaRPr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、通过AIRobot的集群机器人，实时监控审批员操作流程，提供类人工自动化审批、审批事项核查、定时/实时审批、跨系统审批功能，把审批员从繁琐的重复二次录入工作中释放出来，有效的提升了日常审批的工作效率。</a:t>
            </a:r>
            <a:endParaRPr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4、通过AIRobot的分布式计算存储框架，提供统一的数据集成平台环境以及数据存储和数据管理能力，进行有效的硬件和软件集成，实现海量数据的分布式治理，降低了系统从数据流程治理的总体实施成本。</a:t>
            </a:r>
            <a:endParaRPr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、通过AIRobot的运维与监控管理中心，提供集群代理、数据计算与存储、数据共享、多租户的管理和运行监控，为系统运维、应用二次开发、数据管控提供支撑，能够满足各种复杂数据流程业务的服务管控的需要。</a:t>
            </a:r>
            <a:endParaRPr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2"/>
  <p:tag name="KSO_WM_UNIT_ID" val="diagram20187651_3*l_h_i*1_2_2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1"/>
  <p:tag name="KSO_WM_UNIT_ID" val="diagram20187651_3*l_h_i*1_3_1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11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2"/>
  <p:tag name="KSO_WM_UNIT_ID" val="diagram20187651_3*l_h_i*1_3_2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12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3"/>
  <p:tag name="KSO_WM_UNIT_ID" val="diagram20187651_3*l_h_i*1_3_3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13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4"/>
  <p:tag name="KSO_WM_UNIT_ID" val="diagram20187651_3*l_h_i*1_3_4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14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5"/>
  <p:tag name="KSO_WM_UNIT_ID" val="diagram20187651_3*l_h_i*1_3_5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6"/>
  <p:tag name="KSO_WM_UNIT_ID" val="diagram20187651_3*l_h_i*1_3_6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16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7"/>
  <p:tag name="KSO_WM_UNIT_ID" val="diagram20187651_3*l_h_i*1_3_7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17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8"/>
  <p:tag name="KSO_WM_UNIT_ID" val="diagram20187651_3*l_h_i*1_3_8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18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7"/>
  <p:tag name="KSO_WM_UNIT_ID" val="diagram20187651_3*l_h_i*1_2_7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19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8"/>
  <p:tag name="KSO_WM_UNIT_ID" val="diagram20187651_3*l_h_i*1_2_8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1"/>
  <p:tag name="KSO_WM_UNIT_ID" val="diagram20187651_3*l_h_i*1_1_1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20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9"/>
  <p:tag name="KSO_WM_UNIT_ID" val="diagram20187651_3*l_h_i*1_2_9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21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11"/>
  <p:tag name="KSO_WM_UNIT_ID" val="diagram20187651_3*l_h_i*1_2_11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22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12"/>
  <p:tag name="KSO_WM_UNIT_ID" val="diagram20187651_3*l_h_i*1_2_12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23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1"/>
  <p:tag name="KSO_WM_UNIT_ID" val="diagram20187651_3*l_h_i*1_2_1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24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9"/>
  <p:tag name="KSO_WM_UNIT_ID" val="diagram20187651_3*l_h_i*1_3_9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5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10"/>
  <p:tag name="KSO_WM_UNIT_ID" val="diagram20187651_3*l_h_i*1_3_10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6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11"/>
  <p:tag name="KSO_WM_UNIT_ID" val="diagram20187651_3*l_h_i*1_3_11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7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12"/>
  <p:tag name="KSO_WM_UNIT_ID" val="diagram20187651_3*l_h_i*1_3_12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8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13"/>
  <p:tag name="KSO_WM_UNIT_ID" val="diagram20187651_3*l_h_i*1_3_13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7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9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3_14"/>
  <p:tag name="KSO_WM_UNIT_ID" val="diagram20187651_3*l_h_i*1_3_14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2"/>
  <p:tag name="KSO_WM_UNIT_ID" val="diagram20187651_3*l_h_i*1_1_2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30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10"/>
  <p:tag name="KSO_WM_UNIT_ID" val="diagram20187651_3*l_h_i*1_2_10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1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3"/>
  <p:tag name="KSO_WM_UNIT_ID" val="diagram20187651_3*l_h_i*1_2_3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2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4"/>
  <p:tag name="KSO_WM_UNIT_ID" val="diagram20187651_3*l_h_i*1_2_4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5"/>
  <p:tag name="KSO_WM_UNIT_ID" val="diagram20187651_3*l_h_i*1_2_5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4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2_6"/>
  <p:tag name="KSO_WM_UNIT_ID" val="diagram20187651_3*l_h_i*1_2_6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9"/>
  <p:tag name="KSO_WM_UNIT_ID" val="diagram20187651_3*l_h_i*1_1_9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6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10"/>
  <p:tag name="KSO_WM_UNIT_ID" val="diagram20187651_3*l_h_i*1_1_10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7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11"/>
  <p:tag name="KSO_WM_UNIT_ID" val="diagram20187651_3*l_h_i*1_1_11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8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12"/>
  <p:tag name="KSO_WM_UNIT_ID" val="diagram20187651_3*l_h_i*1_1_12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9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13"/>
  <p:tag name="KSO_WM_UNIT_ID" val="diagram20187651_3*l_h_i*1_1_13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3"/>
  <p:tag name="KSO_WM_UNIT_ID" val="diagram20187651_3*l_h_i*1_1_3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40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14"/>
  <p:tag name="KSO_WM_UNIT_ID" val="diagram20187651_3*l_h_i*1_1_14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.xml><?xml version="1.0" encoding="utf-8"?>
<p:tagLst xmlns:p="http://schemas.openxmlformats.org/presentationml/2006/main">
  <p:tag name="KSO_WM_TEMPLATE_CATEGORY" val="diagram"/>
  <p:tag name="KSO_WM_TEMPLATE_INDEX" val="20187651"/>
  <p:tag name="KSO_WM_UNIT_TYPE" val="l_h_a"/>
  <p:tag name="KSO_WM_UNIT_INDEX" val="1_2_1"/>
  <p:tag name="KSO_WM_UNIT_ID" val="diagram20187651_3*l_h_a*1_2_1"/>
  <p:tag name="KSO_WM_UNIT_LAYERLEVEL" val="1_1_1"/>
  <p:tag name="KSO_WM_UNIT_VALUE" val="15"/>
  <p:tag name="KSO_WM_UNIT_HIGHLIGHT" val="0"/>
  <p:tag name="KSO_WM_UNIT_COMPATIBLE" val="0"/>
  <p:tag name="KSO_WM_BEAUTIFY_FLAG" val="#wm#"/>
  <p:tag name="KSO_WM_TAG_VERSION" val="1.0"/>
  <p:tag name="KSO_WM_DIAGRAM_GROUP_CODE" val="l1-1"/>
  <p:tag name="KSO_WM_UNIT_ISCONTENTSTITLE" val="0"/>
  <p:tag name="KSO_WM_UNIT_PRESET_TEXT" val="单击此处添加标题"/>
  <p:tag name="KSO_WM_UNIT_TEXT_FILL_FORE_SCHEMECOLOR_INDEX" val="6"/>
  <p:tag name="KSO_WM_UNIT_TEXT_FILL_TYPE" val="1"/>
  <p:tag name="KSO_WM_UNIT_USESOURCEFORMAT_APPLY" val="1"/>
</p:tagLst>
</file>

<file path=ppt/tags/tag42.xml><?xml version="1.0" encoding="utf-8"?>
<p:tagLst xmlns:p="http://schemas.openxmlformats.org/presentationml/2006/main">
  <p:tag name="KSO_WM_TEMPLATE_CATEGORY" val="diagram"/>
  <p:tag name="KSO_WM_TEMPLATE_INDEX" val="20187651"/>
  <p:tag name="KSO_WM_UNIT_TYPE" val="l_h_f"/>
  <p:tag name="KSO_WM_UNIT_INDEX" val="1_2_1"/>
  <p:tag name="KSO_WM_UNIT_ID" val="diagram20187651_3*l_h_f*1_2_1"/>
  <p:tag name="KSO_WM_UNIT_LAYERLEVEL" val="1_1_1"/>
  <p:tag name="KSO_WM_UNIT_VALUE" val="32"/>
  <p:tag name="KSO_WM_UNIT_HIGHLIGHT" val="0"/>
  <p:tag name="KSO_WM_UNIT_COMPATIBLE" val="0"/>
  <p:tag name="KSO_WM_BEAUTIFY_FLAG" val="#wm#"/>
  <p:tag name="KSO_WM_TAG_VERSION" val="1.0"/>
  <p:tag name="KSO_WM_DIAGRAM_GROUP_CODE" val="l1-1"/>
  <p:tag name="KSO_WM_UNIT_PRESET_TEXT" val="单击此处添加文本具体内容"/>
  <p:tag name="KSO_WM_UNIT_USESOURCEFORMAT_APPLY" val="1"/>
</p:tagLst>
</file>

<file path=ppt/tags/tag43.xml><?xml version="1.0" encoding="utf-8"?>
<p:tagLst xmlns:p="http://schemas.openxmlformats.org/presentationml/2006/main">
  <p:tag name="KSO_WM_TEMPLATE_CATEGORY" val="diagram"/>
  <p:tag name="KSO_WM_TEMPLATE_INDEX" val="20187651"/>
  <p:tag name="KSO_WM_UNIT_TYPE" val="l_h_a"/>
  <p:tag name="KSO_WM_UNIT_INDEX" val="1_1_1"/>
  <p:tag name="KSO_WM_UNIT_ID" val="diagram20187651_3*l_h_a*1_1_1"/>
  <p:tag name="KSO_WM_UNIT_LAYERLEVEL" val="1_1_1"/>
  <p:tag name="KSO_WM_UNIT_VALUE" val="15"/>
  <p:tag name="KSO_WM_UNIT_HIGHLIGHT" val="0"/>
  <p:tag name="KSO_WM_UNIT_COMPATIBLE" val="0"/>
  <p:tag name="KSO_WM_BEAUTIFY_FLAG" val="#wm#"/>
  <p:tag name="KSO_WM_TAG_VERSION" val="1.0"/>
  <p:tag name="KSO_WM_DIAGRAM_GROUP_CODE" val="l1-1"/>
  <p:tag name="KSO_WM_UNIT_ISCONTENTSTITLE" val="0"/>
  <p:tag name="KSO_WM_UNIT_PRESET_TEXT" val="单击此处添加标题"/>
  <p:tag name="KSO_WM_UNIT_TEXT_FILL_FORE_SCHEMECOLOR_INDEX" val="5"/>
  <p:tag name="KSO_WM_UNIT_TEXT_FILL_TYPE" val="1"/>
  <p:tag name="KSO_WM_UNIT_USESOURCEFORMAT_APPLY" val="1"/>
</p:tagLst>
</file>

<file path=ppt/tags/tag44.xml><?xml version="1.0" encoding="utf-8"?>
<p:tagLst xmlns:p="http://schemas.openxmlformats.org/presentationml/2006/main">
  <p:tag name="KSO_WM_TEMPLATE_CATEGORY" val="diagram"/>
  <p:tag name="KSO_WM_TEMPLATE_INDEX" val="20187651"/>
  <p:tag name="KSO_WM_UNIT_TYPE" val="l_h_f"/>
  <p:tag name="KSO_WM_UNIT_INDEX" val="1_1_1"/>
  <p:tag name="KSO_WM_UNIT_ID" val="diagram20187651_3*l_h_f*1_1_1"/>
  <p:tag name="KSO_WM_UNIT_LAYERLEVEL" val="1_1_1"/>
  <p:tag name="KSO_WM_UNIT_VALUE" val="32"/>
  <p:tag name="KSO_WM_UNIT_HIGHLIGHT" val="0"/>
  <p:tag name="KSO_WM_UNIT_COMPATIBLE" val="0"/>
  <p:tag name="KSO_WM_BEAUTIFY_FLAG" val="#wm#"/>
  <p:tag name="KSO_WM_TAG_VERSION" val="1.0"/>
  <p:tag name="KSO_WM_DIAGRAM_GROUP_CODE" val="l1-1"/>
  <p:tag name="KSO_WM_UNIT_PRESET_TEXT" val="单击此处添加文本具体内容"/>
  <p:tag name="KSO_WM_UNIT_USESOURCEFORMAT_APPLY" val="1"/>
</p:tagLst>
</file>

<file path=ppt/tags/tag45.xml><?xml version="1.0" encoding="utf-8"?>
<p:tagLst xmlns:p="http://schemas.openxmlformats.org/presentationml/2006/main">
  <p:tag name="KSO_WM_TEMPLATE_CATEGORY" val="diagram"/>
  <p:tag name="KSO_WM_TEMPLATE_INDEX" val="20187651"/>
  <p:tag name="KSO_WM_UNIT_TYPE" val="l_h_a"/>
  <p:tag name="KSO_WM_UNIT_INDEX" val="1_3_1"/>
  <p:tag name="KSO_WM_UNIT_ID" val="diagram20187651_3*l_h_a*1_3_1"/>
  <p:tag name="KSO_WM_UNIT_LAYERLEVEL" val="1_1_1"/>
  <p:tag name="KSO_WM_UNIT_VALUE" val="14"/>
  <p:tag name="KSO_WM_UNIT_HIGHLIGHT" val="0"/>
  <p:tag name="KSO_WM_UNIT_COMPATIBLE" val="0"/>
  <p:tag name="KSO_WM_BEAUTIFY_FLAG" val="#wm#"/>
  <p:tag name="KSO_WM_TAG_VERSION" val="1.0"/>
  <p:tag name="KSO_WM_DIAGRAM_GROUP_CODE" val="l1-1"/>
  <p:tag name="KSO_WM_UNIT_ISCONTENTSTITLE" val="0"/>
  <p:tag name="KSO_WM_UNIT_PRESET_TEXT" val="单击此处添加标题"/>
  <p:tag name="KSO_WM_UNIT_TEXT_FILL_FORE_SCHEMECOLOR_INDEX" val="7"/>
  <p:tag name="KSO_WM_UNIT_TEXT_FILL_TYPE" val="1"/>
  <p:tag name="KSO_WM_UNIT_USESOURCEFORMAT_APPLY" val="1"/>
</p:tagLst>
</file>

<file path=ppt/tags/tag46.xml><?xml version="1.0" encoding="utf-8"?>
<p:tagLst xmlns:p="http://schemas.openxmlformats.org/presentationml/2006/main">
  <p:tag name="KSO_WM_TEMPLATE_CATEGORY" val="diagram"/>
  <p:tag name="KSO_WM_TEMPLATE_INDEX" val="20187651"/>
  <p:tag name="KSO_WM_UNIT_TYPE" val="l_h_f"/>
  <p:tag name="KSO_WM_UNIT_INDEX" val="1_3_1"/>
  <p:tag name="KSO_WM_UNIT_ID" val="diagram20187651_3*l_h_f*1_3_1"/>
  <p:tag name="KSO_WM_UNIT_LAYERLEVEL" val="1_1_1"/>
  <p:tag name="KSO_WM_UNIT_VALUE" val="32"/>
  <p:tag name="KSO_WM_UNIT_HIGHLIGHT" val="0"/>
  <p:tag name="KSO_WM_UNIT_COMPATIBLE" val="0"/>
  <p:tag name="KSO_WM_BEAUTIFY_FLAG" val="#wm#"/>
  <p:tag name="KSO_WM_TAG_VERSION" val="1.0"/>
  <p:tag name="KSO_WM_DIAGRAM_GROUP_CODE" val="l1-1"/>
  <p:tag name="KSO_WM_UNIT_PRESET_TEXT" val="单击此处添加文本具体内容"/>
  <p:tag name="KSO_WM_UNIT_USESOURCEFORMAT_APPLY" val="1"/>
</p:tagLst>
</file>

<file path=ppt/tags/tag47.xml><?xml version="1.0" encoding="utf-8"?>
<p:tagLst xmlns:p="http://schemas.openxmlformats.org/presentationml/2006/main">
  <p:tag name="KSO_WM_SLIDE_ID" val="diagram20187651_2"/>
  <p:tag name="KSO_WM_SLIDE_TYPE" val="text"/>
  <p:tag name="KSO_WM_SLIDE_SUBTYPE" val="diag"/>
  <p:tag name="KSO_WM_SLIDE_ITEM_CNT" val="3"/>
  <p:tag name="KSO_WM_SLIDE_INDEX" val="2"/>
  <p:tag name="KSO_WM_SLIDE_SIZE" val="845.481*288.05"/>
  <p:tag name="KSO_WM_SLIDE_POSITION" val="57.2593*125.975"/>
  <p:tag name="KSO_WM_DIAGRAM_GROUP_CODE" val="l1-1"/>
  <p:tag name="KSO_WM_SLIDE_DIAGTYPE" val="l"/>
  <p:tag name="KSO_WM_TAG_VERSION" val="1.0"/>
  <p:tag name="KSO_WM_BEAUTIFY_FLAG" val="#wm#"/>
  <p:tag name="KSO_WM_TEMPLATE_CATEGORY" val="diagram"/>
  <p:tag name="KSO_WM_TEMPLATE_INDEX" val="20187651"/>
  <p:tag name="KSO_WM_SLIDE_LAYOUT" val="l"/>
  <p:tag name="KSO_WM_SLIDE_LAYOUT_CNT" val="1"/>
</p:tagLst>
</file>

<file path=ppt/tags/tag5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4"/>
  <p:tag name="KSO_WM_UNIT_ID" val="diagram20187651_3*l_h_i*1_1_4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6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5"/>
  <p:tag name="KSO_WM_UNIT_ID" val="diagram20187651_3*l_h_i*1_1_5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7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6"/>
  <p:tag name="KSO_WM_UNIT_ID" val="diagram20187651_3*l_h_i*1_1_6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7"/>
  <p:tag name="KSO_WM_UNIT_ID" val="diagram20187651_3*l_h_i*1_1_7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TEMPLATE_CATEGORY" val="diagram"/>
  <p:tag name="KSO_WM_TEMPLATE_INDEX" val="20187651"/>
  <p:tag name="KSO_WM_UNIT_TYPE" val="l_h_i"/>
  <p:tag name="KSO_WM_UNIT_INDEX" val="1_1_8"/>
  <p:tag name="KSO_WM_UNIT_ID" val="diagram20187651_3*l_h_i*1_1_8"/>
  <p:tag name="KSO_WM_UNIT_LAYERLEVEL" val="1_1_1"/>
  <p:tag name="KSO_WM_BEAUTIFY_FLAG" val="#wm#"/>
  <p:tag name="KSO_WM_TAG_VERSION" val="1.0"/>
  <p:tag name="KSO_WM_DIAGRAM_GROUP_CODE" val="l1-1"/>
  <p:tag name="KSO_WM_UNIT_HIGHLIGHT" val="0"/>
  <p:tag name="KSO_WM_UNIT_COMPATIBLE" val="0"/>
  <p:tag name="KSO_WM_UNIT_TEXT_FILL_FORE_SCHEMECOLOR_INDEX" val="13"/>
  <p:tag name="KSO_WM_UNIT_TEXT_FILL_TYPE" val="1"/>
  <p:tag name="KSO_WM_UNIT_USESOURCEFORMAT_APPLY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1769</Words>
  <Application>WPS 演示</Application>
  <PresentationFormat>宽屏</PresentationFormat>
  <Paragraphs>63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华文仿宋</vt:lpstr>
      <vt:lpstr>创艺简标宋</vt:lpstr>
      <vt:lpstr>方正舒体</vt:lpstr>
      <vt:lpstr>方正粗黑宋简体</vt:lpstr>
      <vt:lpstr>Arial Unicode MS</vt:lpstr>
      <vt:lpstr>Ebrima</vt:lpstr>
      <vt:lpstr>Arial</vt:lpstr>
      <vt:lpstr>Wingdings</vt:lpstr>
      <vt:lpstr>Calibri</vt:lpstr>
      <vt:lpstr>方正正中黑简体</vt:lpstr>
      <vt:lpstr>黑体</vt:lpstr>
      <vt:lpstr>Roboto black</vt:lpstr>
      <vt:lpstr>PingFang SC</vt:lpstr>
      <vt:lpstr>Arial Unicode MS</vt:lpstr>
      <vt:lpstr>Arial Unicode MS</vt:lpstr>
      <vt:lpstr>Calibri Light</vt:lpstr>
      <vt:lpstr>等线</vt:lpstr>
      <vt:lpstr>Segoe Print</vt:lpstr>
      <vt:lpstr>仿宋_GB2312</vt:lpstr>
      <vt:lpstr>仿宋</vt:lpstr>
      <vt:lpstr>Times New Roman</vt:lpstr>
      <vt:lpstr>微软雅黑 Light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魁魅血祭</cp:lastModifiedBy>
  <cp:revision>174</cp:revision>
  <dcterms:created xsi:type="dcterms:W3CDTF">2021-03-03T08:16:00Z</dcterms:created>
  <dcterms:modified xsi:type="dcterms:W3CDTF">2021-05-26T06:18:10Z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E1FC88C0EEB64E8DB7254CE15B1A642A</vt:lpwstr>
  </property>
  <property fmtid="{D5CDD505-2E9C-101B-9397-08002B2CF9AE}" pid="3" name="KSOProductBuildVer">
    <vt:lpwstr>2052-11.1.0.10495</vt:lpwstr>
  </property>
</Properties>
</file>